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43301-A880-45EE-A2F6-84876FED8E05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78375"/>
            <a:ext cx="533558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2CD0A-0C73-4031-9714-D1174F9C13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221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Pupil version – Print this slide and the </a:t>
            </a:r>
            <a:r>
              <a:rPr lang="en-GB"/>
              <a:t>next slide two to a page.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2CD0A-0C73-4031-9714-D1174F9C13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02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Teacher Version – This version goes on the front of the end of unit assessment task.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2CD0A-0C73-4031-9714-D1174F9C13C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478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59A3-17E1-4AC3-9731-F05607A66B6A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D72F-9370-4E93-8EEE-BF6144058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673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59A3-17E1-4AC3-9731-F05607A66B6A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D72F-9370-4E93-8EEE-BF6144058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58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59A3-17E1-4AC3-9731-F05607A66B6A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D72F-9370-4E93-8EEE-BF6144058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51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59A3-17E1-4AC3-9731-F05607A66B6A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D72F-9370-4E93-8EEE-BF6144058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69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59A3-17E1-4AC3-9731-F05607A66B6A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D72F-9370-4E93-8EEE-BF6144058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22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59A3-17E1-4AC3-9731-F05607A66B6A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D72F-9370-4E93-8EEE-BF6144058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321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59A3-17E1-4AC3-9731-F05607A66B6A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D72F-9370-4E93-8EEE-BF6144058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850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59A3-17E1-4AC3-9731-F05607A66B6A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D72F-9370-4E93-8EEE-BF6144058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702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59A3-17E1-4AC3-9731-F05607A66B6A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D72F-9370-4E93-8EEE-BF6144058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375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59A3-17E1-4AC3-9731-F05607A66B6A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D72F-9370-4E93-8EEE-BF6144058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392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59A3-17E1-4AC3-9731-F05607A66B6A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D72F-9370-4E93-8EEE-BF6144058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39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859A3-17E1-4AC3-9731-F05607A66B6A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9D72F-9370-4E93-8EEE-BF6144058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204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52747"/>
              </p:ext>
            </p:extLst>
          </p:nvPr>
        </p:nvGraphicFramePr>
        <p:xfrm>
          <a:off x="251520" y="188640"/>
          <a:ext cx="8712970" cy="50291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7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91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9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91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91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9460">
                <a:tc gridSpan="6"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marT="45702" marB="45702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2" marB="45702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603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Year</a:t>
                      </a:r>
                      <a:r>
                        <a:rPr lang="en-GB" sz="2000" baseline="0" dirty="0"/>
                        <a:t> 7- Sequences</a:t>
                      </a:r>
                      <a:endParaRPr lang="en-GB" sz="2000" dirty="0"/>
                    </a:p>
                  </a:txBody>
                  <a:tcPr marT="45702" marB="45702" vert="vert270"/>
                </a:tc>
                <a:tc>
                  <a:txBody>
                    <a:bodyPr/>
                    <a:lstStyle/>
                    <a:p>
                      <a:r>
                        <a:rPr lang="en-GB" sz="2000" baseline="0" dirty="0"/>
                        <a:t>a) I can work out the next two terms (numbers) in a sequence</a:t>
                      </a:r>
                    </a:p>
                    <a:p>
                      <a:endParaRPr lang="en-GB" sz="2000" baseline="0" dirty="0"/>
                    </a:p>
                    <a:p>
                      <a:endParaRPr lang="en-GB" sz="2000" baseline="0" dirty="0"/>
                    </a:p>
                    <a:p>
                      <a:r>
                        <a:rPr lang="en-GB" sz="2000" baseline="0" dirty="0"/>
                        <a:t>I can draw the next two patterns in a simple sequence</a:t>
                      </a:r>
                    </a:p>
                    <a:p>
                      <a:endParaRPr lang="en-GB" sz="2000" baseline="0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b) I can describe a sequence in words.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I can</a:t>
                      </a:r>
                      <a:r>
                        <a:rPr lang="en-GB" sz="2000" baseline="0" dirty="0"/>
                        <a:t> find a term to term rule for a linear sequence.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aseline="0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c) I can</a:t>
                      </a:r>
                      <a:r>
                        <a:rPr lang="en-GB" sz="2000" baseline="0" dirty="0"/>
                        <a:t> find the position to term rule for a linear sequence and explain how I worked it out.</a:t>
                      </a:r>
                      <a:endParaRPr lang="en-GB" sz="2000" dirty="0"/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d) I can generate a sequence from</a:t>
                      </a:r>
                      <a:r>
                        <a:rPr lang="en-GB" sz="2000" baseline="0" dirty="0"/>
                        <a:t> a position to term rule.</a:t>
                      </a:r>
                      <a:endParaRPr lang="en-GB" sz="2000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aseline="0" dirty="0"/>
                        <a:t>e) I can use a position to term rule to find any term in a sequence and also to decide whether a number is part of a sequence.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aseline="0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f) I understand the difference between a linear sequence and a quadratic sequence. </a:t>
                      </a:r>
                    </a:p>
                    <a:p>
                      <a:endParaRPr lang="en-GB" sz="2000" dirty="0"/>
                    </a:p>
                  </a:txBody>
                  <a:tcPr marT="45702" marB="4570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4DA3452D-575E-46DD-8D6C-FD4BFFAA749F}"/>
              </a:ext>
            </a:extLst>
          </p:cNvPr>
          <p:cNvCxnSpPr>
            <a:cxnSpLocks/>
          </p:cNvCxnSpPr>
          <p:nvPr/>
        </p:nvCxnSpPr>
        <p:spPr>
          <a:xfrm>
            <a:off x="431540" y="332656"/>
            <a:ext cx="8280920" cy="0"/>
          </a:xfrm>
          <a:prstGeom prst="straightConnector1">
            <a:avLst/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586207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421490"/>
              </p:ext>
            </p:extLst>
          </p:nvPr>
        </p:nvGraphicFramePr>
        <p:xfrm>
          <a:off x="251520" y="188641"/>
          <a:ext cx="8640960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48647">
                <a:tc>
                  <a:txBody>
                    <a:bodyPr/>
                    <a:lstStyle/>
                    <a:p>
                      <a:pPr algn="l"/>
                      <a:r>
                        <a:rPr lang="en-GB" sz="2000" b="0" u="none" dirty="0">
                          <a:solidFill>
                            <a:schemeClr val="tx1"/>
                          </a:solidFill>
                        </a:rPr>
                        <a:t>a) What are the next two terms (numbers)</a:t>
                      </a:r>
                      <a:r>
                        <a:rPr lang="en-GB" sz="2000" b="0" u="none" baseline="0" dirty="0">
                          <a:solidFill>
                            <a:schemeClr val="tx1"/>
                          </a:solidFill>
                        </a:rPr>
                        <a:t> in this sequence?</a:t>
                      </a:r>
                    </a:p>
                    <a:p>
                      <a:pPr algn="l"/>
                      <a:endParaRPr lang="en-GB" sz="2000" b="0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GB" sz="2000" b="0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GB" sz="2000" b="0" u="none" baseline="0" dirty="0">
                          <a:solidFill>
                            <a:schemeClr val="tx1"/>
                          </a:solidFill>
                        </a:rPr>
                        <a:t>3, 5, 7, 9, ……, ……</a:t>
                      </a:r>
                      <a:endParaRPr lang="en-GB" sz="2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u="none" baseline="0" dirty="0">
                          <a:solidFill>
                            <a:schemeClr val="tx1"/>
                          </a:solidFill>
                        </a:rPr>
                        <a:t>b) Describe this sequence in words </a:t>
                      </a:r>
                    </a:p>
                    <a:p>
                      <a:pPr algn="l"/>
                      <a:endParaRPr lang="en-GB" sz="2000" b="0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GB" sz="2000" b="0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GB" sz="2000" b="0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GB" sz="2000" b="0" u="none" baseline="0" dirty="0">
                          <a:solidFill>
                            <a:schemeClr val="tx1"/>
                          </a:solidFill>
                        </a:rPr>
                        <a:t>4, 7, 10, 13, 16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c) Find the nth term rule for this sequence</a:t>
                      </a:r>
                    </a:p>
                    <a:p>
                      <a:pPr algn="l"/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</a:t>
                      </a:r>
                      <a:r>
                        <a:rPr lang="en-GB" sz="20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9, 13, 17</a:t>
                      </a:r>
                    </a:p>
                    <a:p>
                      <a:pPr algn="l"/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Find the nth term rule for this sequence</a:t>
                      </a:r>
                    </a:p>
                    <a:p>
                      <a:pPr algn="l"/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20, 17, 14, 11, 8</a:t>
                      </a:r>
                    </a:p>
                    <a:p>
                      <a:pPr algn="l"/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0065">
                <a:tc>
                  <a:txBody>
                    <a:bodyPr/>
                    <a:lstStyle/>
                    <a:p>
                      <a:pPr algn="l"/>
                      <a:r>
                        <a:rPr lang="en-GB" sz="2000" b="0" u="none" dirty="0">
                          <a:solidFill>
                            <a:schemeClr val="tx1"/>
                          </a:solidFill>
                        </a:rPr>
                        <a:t>d) Write down the first 5 terms of the sequence </a:t>
                      </a:r>
                    </a:p>
                    <a:p>
                      <a:pPr algn="l"/>
                      <a:r>
                        <a:rPr lang="en-GB" sz="2000" b="0" u="none" dirty="0">
                          <a:solidFill>
                            <a:schemeClr val="tx1"/>
                          </a:solidFill>
                        </a:rPr>
                        <a:t>3n + 9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u="none" dirty="0">
                          <a:solidFill>
                            <a:schemeClr val="tx1"/>
                          </a:solidFill>
                        </a:rPr>
                        <a:t>e) What is the 100</a:t>
                      </a:r>
                      <a:r>
                        <a:rPr lang="en-GB" sz="2000" b="0" u="none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2000" b="0" u="none" dirty="0">
                          <a:solidFill>
                            <a:schemeClr val="tx1"/>
                          </a:solidFill>
                        </a:rPr>
                        <a:t> term in this sequence?</a:t>
                      </a:r>
                    </a:p>
                    <a:p>
                      <a:pPr algn="l"/>
                      <a:endParaRPr lang="en-GB" sz="2000" b="0" u="none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GB" sz="2000" b="0" u="none" dirty="0">
                          <a:solidFill>
                            <a:schemeClr val="tx1"/>
                          </a:solidFill>
                        </a:rPr>
                        <a:t>4, 7, 10, 13, 16</a:t>
                      </a:r>
                    </a:p>
                    <a:p>
                      <a:pPr algn="l"/>
                      <a:endParaRPr lang="en-GB" sz="2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u="none" dirty="0">
                          <a:solidFill>
                            <a:schemeClr val="tx1"/>
                          </a:solidFill>
                        </a:rPr>
                        <a:t>f) How can</a:t>
                      </a:r>
                      <a:r>
                        <a:rPr lang="en-GB" sz="2000" b="0" u="none" baseline="0" dirty="0">
                          <a:solidFill>
                            <a:schemeClr val="tx1"/>
                          </a:solidFill>
                        </a:rPr>
                        <a:t> you tell if a sequence is a linear sequence or a quadratic sequence.</a:t>
                      </a:r>
                      <a:endParaRPr lang="en-GB" sz="2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7389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251520" y="188640"/>
          <a:ext cx="8712970" cy="59046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7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91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9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91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91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/>
                        <a:t>9</a:t>
                      </a: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marT="45702" marB="45702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marT="45702" marB="45702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13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/>
                        <a:t>7-8</a:t>
                      </a: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marT="45702" marB="45702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13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/>
                        <a:t>5-6</a:t>
                      </a: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2" marB="4570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13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/>
                        <a:t>3-4</a:t>
                      </a: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46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/>
                        <a:t>1-2</a:t>
                      </a: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marT="45702" marB="45702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2" marB="45702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603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Year</a:t>
                      </a:r>
                      <a:r>
                        <a:rPr lang="en-GB" sz="2000" baseline="0" dirty="0"/>
                        <a:t> 7- Sequences</a:t>
                      </a:r>
                      <a:endParaRPr lang="en-GB" sz="2000" dirty="0"/>
                    </a:p>
                  </a:txBody>
                  <a:tcPr marT="45702" marB="45702" vert="vert270"/>
                </a:tc>
                <a:tc>
                  <a:txBody>
                    <a:bodyPr/>
                    <a:lstStyle/>
                    <a:p>
                      <a:r>
                        <a:rPr lang="en-GB" sz="1400" baseline="0" dirty="0"/>
                        <a:t>a) I can work out the next two terms (numbers) in a sequence</a:t>
                      </a:r>
                    </a:p>
                    <a:p>
                      <a:endParaRPr lang="en-GB" sz="1400" baseline="0" dirty="0"/>
                    </a:p>
                    <a:p>
                      <a:endParaRPr lang="en-GB" sz="1400" baseline="0" dirty="0"/>
                    </a:p>
                    <a:p>
                      <a:r>
                        <a:rPr lang="en-GB" sz="1400" baseline="0" dirty="0"/>
                        <a:t>I can draw the next two patterns in a simple sequence</a:t>
                      </a:r>
                    </a:p>
                    <a:p>
                      <a:endParaRPr lang="en-GB" sz="1400" baseline="0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b) I can describe a sequence in words.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I can</a:t>
                      </a:r>
                      <a:r>
                        <a:rPr lang="en-GB" sz="1400" baseline="0" dirty="0"/>
                        <a:t> find a term to term rule for a linear sequence.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c) I can</a:t>
                      </a:r>
                      <a:r>
                        <a:rPr lang="en-GB" sz="1400" baseline="0" dirty="0"/>
                        <a:t> find the position to term rule for a linear sequence and explain how I worked it out.</a:t>
                      </a:r>
                      <a:endParaRPr lang="en-GB" sz="1400" dirty="0"/>
                    </a:p>
                    <a:p>
                      <a:endParaRPr lang="en-GB" sz="1400" dirty="0"/>
                    </a:p>
                    <a:p>
                      <a:r>
                        <a:rPr lang="en-GB" sz="1400" dirty="0"/>
                        <a:t>d) I can generate a sequence from</a:t>
                      </a:r>
                      <a:r>
                        <a:rPr lang="en-GB" sz="1400" baseline="0" dirty="0"/>
                        <a:t> a position to term rule.</a:t>
                      </a:r>
                      <a:endParaRPr lang="en-GB" sz="1400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/>
                        <a:t>e) I can use a position to term rule to find any term in a sequence and also to decide whether a number is part of a sequence.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f) I understand the difference between a linear sequence and a quadratic sequence. </a:t>
                      </a:r>
                    </a:p>
                    <a:p>
                      <a:endParaRPr lang="en-GB" dirty="0"/>
                    </a:p>
                  </a:txBody>
                  <a:tcPr marT="45702" marB="4570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68980624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434</Words>
  <Application>Microsoft Office PowerPoint</Application>
  <PresentationFormat>On-screen Show (4:3)</PresentationFormat>
  <Paragraphs>57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Longhill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Hindle</dc:creator>
  <cp:lastModifiedBy>Staff</cp:lastModifiedBy>
  <cp:revision>12</cp:revision>
  <cp:lastPrinted>2015-07-06T14:01:01Z</cp:lastPrinted>
  <dcterms:created xsi:type="dcterms:W3CDTF">2015-07-06T06:52:14Z</dcterms:created>
  <dcterms:modified xsi:type="dcterms:W3CDTF">2018-02-19T21:19:00Z</dcterms:modified>
</cp:coreProperties>
</file>