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7B5A7E-7B0E-4519-ACAE-0246C2C8F7DD}">
          <p14:sldIdLst>
            <p14:sldId id="256"/>
            <p14:sldId id="258"/>
            <p14:sldId id="260"/>
            <p14:sldId id="259"/>
            <p14:sldId id="261"/>
            <p14:sldId id="262"/>
          </p14:sldIdLst>
        </p14:section>
        <p14:section name="Untitled Section" id="{6E87B94A-F48A-446F-AD26-D2347A133F2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96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6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6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41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3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72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1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4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03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94FA-9128-4C95-9834-073FF5121C6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126" y="183125"/>
            <a:ext cx="8593747" cy="6556157"/>
            <a:chOff x="287458" y="221617"/>
            <a:chExt cx="4104455" cy="3300918"/>
          </a:xfrm>
        </p:grpSpPr>
        <p:pic>
          <p:nvPicPr>
            <p:cNvPr id="1026" name="Picture 2" descr="C:\Users\zeb1\Desktop\BS6LcYCCAAIFFq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58" y="221617"/>
              <a:ext cx="4104455" cy="3268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47134" y="3104142"/>
              <a:ext cx="4007652" cy="4183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Colour in the person that represents your </a:t>
              </a:r>
              <a:r>
                <a:rPr lang="en-GB" sz="2400" dirty="0" err="1" smtClean="0"/>
                <a:t>mindset</a:t>
              </a:r>
              <a:r>
                <a:rPr lang="en-GB" sz="2400" dirty="0" smtClean="0"/>
                <a:t> in today’s lesson. </a:t>
              </a:r>
              <a:endParaRPr lang="en-GB" sz="24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2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752600" y="1349139"/>
            <a:ext cx="1295400" cy="56635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7380312" y="2514600"/>
            <a:ext cx="734988" cy="9144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885824" y="4207882"/>
            <a:ext cx="589831" cy="511889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52400" y="799018"/>
            <a:ext cx="2933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/>
              <a:t>One question I would like answered…</a:t>
            </a:r>
            <a:endParaRPr lang="en-GB" sz="2000" b="1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553200" y="1806714"/>
            <a:ext cx="2411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Two </a:t>
            </a:r>
            <a:r>
              <a:rPr lang="en-GB" sz="2000" b="1" dirty="0" smtClean="0"/>
              <a:t>things I am not sure about yet….</a:t>
            </a:r>
            <a:endParaRPr lang="en-GB" sz="2000" b="1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2399" y="2431690"/>
            <a:ext cx="170140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Three </a:t>
            </a:r>
            <a:r>
              <a:rPr lang="en-GB" sz="2000" b="1" dirty="0" smtClean="0"/>
              <a:t>things </a:t>
            </a:r>
            <a:r>
              <a:rPr lang="en-GB" sz="2000" b="1" dirty="0" smtClean="0"/>
              <a:t>I understand </a:t>
            </a:r>
            <a:r>
              <a:rPr lang="en-GB" sz="2000" b="1" dirty="0" smtClean="0"/>
              <a:t>well </a:t>
            </a:r>
            <a:r>
              <a:rPr lang="en-GB" sz="2000" b="1" dirty="0" smtClean="0"/>
              <a:t>enough </a:t>
            </a:r>
            <a:r>
              <a:rPr lang="en-GB" sz="2000" b="1" dirty="0" smtClean="0"/>
              <a:t>to explain to someone else…</a:t>
            </a:r>
            <a:endParaRPr lang="en-GB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07326" y="980729"/>
            <a:ext cx="8097122" cy="5616624"/>
            <a:chOff x="1943100" y="1948249"/>
            <a:chExt cx="6388921" cy="4217055"/>
          </a:xfrm>
        </p:grpSpPr>
        <p:sp>
          <p:nvSpPr>
            <p:cNvPr id="2" name="Rectangle 1"/>
            <p:cNvSpPr/>
            <p:nvPr/>
          </p:nvSpPr>
          <p:spPr>
            <a:xfrm>
              <a:off x="1943100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333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07177" y="4761636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87088" y="335191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44755" y="3357970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09647" y="1948249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27784" y="169462"/>
            <a:ext cx="4259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Progress Pyramid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21724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  <p:bldP spid="4113" grpId="0"/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46900"/>
              </p:ext>
            </p:extLst>
          </p:nvPr>
        </p:nvGraphicFramePr>
        <p:xfrm>
          <a:off x="306000" y="1196752"/>
          <a:ext cx="8532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I’m so confident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- I could explain this to someone else!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can get to the right answer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but I don’t understand well enough to explain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understand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some of this but I don’t understand all of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tried hard and I listened but I am finding this challenging. I will make sure that I get help with this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I do not understand any of this yet. There are things I could do to be a better learner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Colour in the arrow, up to the statement which best describes your current understanding.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760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My Favourite MISTAKES </a:t>
            </a:r>
            <a:endParaRPr lang="en-GB" sz="6000" dirty="0"/>
          </a:p>
          <a:p>
            <a:endParaRPr lang="en-GB" sz="3600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M</a:t>
            </a:r>
            <a:r>
              <a:rPr lang="en-GB" sz="3600" dirty="0" smtClean="0"/>
              <a:t>eans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tart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T</a:t>
            </a:r>
            <a:r>
              <a:rPr lang="en-GB" sz="3600" dirty="0" smtClean="0"/>
              <a:t>o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</a:t>
            </a:r>
            <a:r>
              <a:rPr lang="en-GB" sz="3600" dirty="0" smtClean="0"/>
              <a:t>cquire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K</a:t>
            </a:r>
            <a:r>
              <a:rPr lang="en-GB" sz="3600" dirty="0" smtClean="0"/>
              <a:t>nowledge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xperience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kills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03848" y="1916832"/>
            <a:ext cx="5616624" cy="45365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91880" y="2060848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 mistake that moved my learning on……</a:t>
            </a:r>
            <a:endParaRPr lang="en-GB" sz="2800" dirty="0"/>
          </a:p>
        </p:txBody>
      </p:sp>
      <p:pic>
        <p:nvPicPr>
          <p:cNvPr id="3076" name="Picture 4" descr="C:\Program Files\Microsoft Office\Media\CntCD1\ClipArt2\j02157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13" y="5350101"/>
            <a:ext cx="808367" cy="87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27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792550"/>
              </p:ext>
            </p:extLst>
          </p:nvPr>
        </p:nvGraphicFramePr>
        <p:xfrm>
          <a:off x="107505" y="114022"/>
          <a:ext cx="8928992" cy="660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491"/>
                <a:gridCol w="1206985"/>
                <a:gridCol w="3220619"/>
                <a:gridCol w="1106897"/>
              </a:tblGrid>
              <a:tr h="875797">
                <a:tc>
                  <a:txBody>
                    <a:bodyPr/>
                    <a:lstStyle/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Understanding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Self Assessment………….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Understanding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Teacher Assessment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I’m confident enough to explain this to someone else.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made excellent progress in today’s lesson.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70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 understand most of this but not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well enough to explain it to someone else yet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made good progress in today’s lesson.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I’ve really struggled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with this, I need help to move my understanding 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did not make enough progress in today’s lesson.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Effort</a:t>
                      </a:r>
                    </a:p>
                    <a:p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Self Assessment……….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Understanding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Teacher Assessment………….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6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 I have put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a lot of effort into my learning today.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You demonstrated excellent determination and resilience. You made an effort to show your working out.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 I have put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some effort into my learning today but I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know I could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have pushed myself further.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 demonstrated good determination and resilience. You made some effort to show your working 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3. I was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not a good learner in today’s lesson. I can do better.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gave up too quickly.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" name="Picture 4" descr="C:\Program Files\Microsoft Office\Media\CntCD1\ClipArt2\j023213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639384" cy="6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564333" y="1040721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564333" y="1844824"/>
            <a:ext cx="360040" cy="3600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564333" y="266908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Program Files\Microsoft Office\Media\CntCD1\Animated\j025450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118" y="169379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Program Files\Microsoft Office\Media\CntCD1\Animated\j025450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63" y="169379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Program Files\Microsoft Office\Media\CntCD1\ClipArt2\j023213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971" y="3212976"/>
            <a:ext cx="639384" cy="6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11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414168"/>
              </p:ext>
            </p:extLst>
          </p:nvPr>
        </p:nvGraphicFramePr>
        <p:xfrm>
          <a:off x="323528" y="188640"/>
          <a:ext cx="8568951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Tips I would give a friend to solve this problem are .........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I have made a link between this topic and …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To help me move forward, when I got stuck today, I ….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interacted with the teacher by ……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am still unsure about ………………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 fill in this gap I intend to …………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A barrier to my learning today was………..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I will try to overcome by …..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explained to ……….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how to …………..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Something I have learnt today about the way I learn is ………</a:t>
                      </a:r>
                      <a:endParaRPr lang="en-GB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At home, I need to look at ………………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1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455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20</cp:revision>
  <dcterms:created xsi:type="dcterms:W3CDTF">2013-11-22T19:20:50Z</dcterms:created>
  <dcterms:modified xsi:type="dcterms:W3CDTF">2015-03-01T11:52:09Z</dcterms:modified>
</cp:coreProperties>
</file>