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6F37C-038E-4328-8C11-7026226E3C41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E8306-7984-4459-99D7-3259A9E52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pupils to write a question on their</a:t>
            </a:r>
            <a:r>
              <a:rPr lang="en-GB" baseline="0" dirty="0" smtClean="0"/>
              <a:t> mini whiteboards. Say that you will reward a point for the most interesting questions.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E8306-7984-4459-99D7-3259A9E527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54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Collect and share the class questions.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E8306-7984-4459-99D7-3259A9E527C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021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the task</a:t>
            </a:r>
            <a:r>
              <a:rPr lang="en-GB" baseline="0" dirty="0" smtClean="0"/>
              <a:t> to</a:t>
            </a:r>
            <a:r>
              <a:rPr lang="en-GB" dirty="0" smtClean="0"/>
              <a:t> the</a:t>
            </a:r>
            <a:r>
              <a:rPr lang="en-GB" baseline="0" dirty="0" smtClean="0"/>
              <a:t> pupils, as they are working in pairs it may help to give them A3 paper to record their questions and drawings.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E8306-7984-4459-99D7-3259A9E527C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413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to pupils that they</a:t>
            </a:r>
            <a:r>
              <a:rPr lang="en-GB" baseline="0" dirty="0" smtClean="0"/>
              <a:t> can increase or decrease the level of challenge by selecting the answers that they </a:t>
            </a:r>
            <a:r>
              <a:rPr lang="en-GB" baseline="0" smtClean="0"/>
              <a:t>work with.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E8306-7984-4459-99D7-3259A9E527C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82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1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87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85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1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8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5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84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8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6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906C-F57F-40D7-80AF-99FF46F890A9}" type="datetimeFigureOut">
              <a:rPr lang="en-GB" smtClean="0"/>
              <a:t>30/11/2014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C9D1-1042-4A83-8280-4D970E3AF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22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931381"/>
              </p:ext>
            </p:extLst>
          </p:nvPr>
        </p:nvGraphicFramePr>
        <p:xfrm>
          <a:off x="251520" y="260648"/>
          <a:ext cx="8712968" cy="203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2376264"/>
              </a:tblGrid>
              <a:tr h="972108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LO To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write your own questions when you are given the answer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Key Words: Demonstrate, Convince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1C0E4BFA-2429-45BE-B2BE-46D0B6B02D07}" type="datetime5">
                        <a:rPr lang="en-GB" sz="3200" smtClean="0">
                          <a:solidFill>
                            <a:schemeClr val="tx1"/>
                          </a:solidFill>
                        </a:rPr>
                        <a:t>30-Nov-14</a:t>
                      </a:fld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/>
          <a:lstStyle/>
          <a:p>
            <a:r>
              <a:rPr lang="en-GB" dirty="0" smtClean="0"/>
              <a:t>The answer </a:t>
            </a:r>
            <a:r>
              <a:rPr lang="en-GB" smtClean="0"/>
              <a:t>is -2</a:t>
            </a:r>
            <a:endParaRPr lang="en-GB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624736" cy="2232248"/>
          </a:xfrm>
        </p:spPr>
        <p:txBody>
          <a:bodyPr>
            <a:noAutofit/>
          </a:bodyPr>
          <a:lstStyle/>
          <a:p>
            <a:r>
              <a:rPr lang="en-GB" sz="6600" dirty="0" smtClean="0"/>
              <a:t>What is the question?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05950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5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Today’s Task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In pairs you must come up with as many different questions as you can for each answer.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can use +, -, x, ÷, indices and roots.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should use positive and negative numbers in your calculations.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you want to you can create a drawing which demonstrates why your calculation has that answer.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83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Answers</a:t>
            </a:r>
            <a:endParaRPr lang="en-GB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7572"/>
              </p:ext>
            </p:extLst>
          </p:nvPr>
        </p:nvGraphicFramePr>
        <p:xfrm>
          <a:off x="251520" y="1340768"/>
          <a:ext cx="8568954" cy="464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2322258"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2258"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-21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-2.5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1" dirty="0" smtClean="0">
                          <a:solidFill>
                            <a:schemeClr val="tx1"/>
                          </a:solidFill>
                        </a:rPr>
                        <a:t>-3.7</a:t>
                      </a:r>
                      <a:endParaRPr lang="en-GB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dirty="0" smtClean="0">
                          <a:solidFill>
                            <a:schemeClr val="tx1"/>
                          </a:solidFill>
                        </a:rPr>
                        <a:t>-101</a:t>
                      </a:r>
                      <a:endParaRPr lang="en-GB" sz="4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03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11960"/>
              </p:ext>
            </p:extLst>
          </p:nvPr>
        </p:nvGraphicFramePr>
        <p:xfrm>
          <a:off x="329355" y="188640"/>
          <a:ext cx="8347100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550"/>
                <a:gridCol w="4173550"/>
              </a:tblGrid>
              <a:tr h="31683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83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4764187" y="3561525"/>
            <a:ext cx="3772048" cy="1371204"/>
            <a:chOff x="302747" y="2924944"/>
            <a:chExt cx="8651786" cy="2777518"/>
          </a:xfrm>
        </p:grpSpPr>
        <p:grpSp>
          <p:nvGrpSpPr>
            <p:cNvPr id="56" name="Group 55"/>
            <p:cNvGrpSpPr/>
            <p:nvPr/>
          </p:nvGrpSpPr>
          <p:grpSpPr>
            <a:xfrm>
              <a:off x="361499" y="4797152"/>
              <a:ext cx="8376139" cy="905310"/>
              <a:chOff x="730493" y="4148076"/>
              <a:chExt cx="8175649" cy="905310"/>
            </a:xfrm>
          </p:grpSpPr>
          <p:pic>
            <p:nvPicPr>
              <p:cNvPr id="69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1706" y="4148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0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919" y="4149073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1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8089" y="4149074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9302" y="4149077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3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515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112" y="4149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3462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9288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4929" y="4149075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493" y="4169149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57" name="Straight Arrow Connector 56"/>
            <p:cNvCxnSpPr/>
            <p:nvPr/>
          </p:nvCxnSpPr>
          <p:spPr>
            <a:xfrm>
              <a:off x="361499" y="2924944"/>
              <a:ext cx="8424936" cy="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302747" y="3395154"/>
              <a:ext cx="8651786" cy="1386687"/>
              <a:chOff x="416950" y="2707146"/>
              <a:chExt cx="8403522" cy="1158535"/>
            </a:xfrm>
          </p:grpSpPr>
          <p:pic>
            <p:nvPicPr>
              <p:cNvPr id="5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950" y="2707147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0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9253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001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5171" y="2707146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3820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7597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7194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0544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6370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86288" y="2750391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79" name="Group 78"/>
          <p:cNvGrpSpPr/>
          <p:nvPr/>
        </p:nvGrpSpPr>
        <p:grpSpPr>
          <a:xfrm>
            <a:off x="4788024" y="399371"/>
            <a:ext cx="3772048" cy="1371204"/>
            <a:chOff x="302747" y="2924944"/>
            <a:chExt cx="8651786" cy="2777518"/>
          </a:xfrm>
        </p:grpSpPr>
        <p:grpSp>
          <p:nvGrpSpPr>
            <p:cNvPr id="80" name="Group 79"/>
            <p:cNvGrpSpPr/>
            <p:nvPr/>
          </p:nvGrpSpPr>
          <p:grpSpPr>
            <a:xfrm>
              <a:off x="361499" y="4797152"/>
              <a:ext cx="8376139" cy="905310"/>
              <a:chOff x="730493" y="4148076"/>
              <a:chExt cx="8175649" cy="905310"/>
            </a:xfrm>
          </p:grpSpPr>
          <p:pic>
            <p:nvPicPr>
              <p:cNvPr id="93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1706" y="4148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4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919" y="4149073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5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8089" y="4149074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9302" y="4149077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515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112" y="4149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9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3462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9288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1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4929" y="4149075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493" y="4169149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81" name="Straight Arrow Connector 80"/>
            <p:cNvCxnSpPr/>
            <p:nvPr/>
          </p:nvCxnSpPr>
          <p:spPr>
            <a:xfrm>
              <a:off x="361499" y="2924944"/>
              <a:ext cx="8424936" cy="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/>
            <p:cNvGrpSpPr/>
            <p:nvPr/>
          </p:nvGrpSpPr>
          <p:grpSpPr>
            <a:xfrm>
              <a:off x="302747" y="3395154"/>
              <a:ext cx="8651786" cy="1386687"/>
              <a:chOff x="416950" y="2707146"/>
              <a:chExt cx="8403522" cy="1158535"/>
            </a:xfrm>
          </p:grpSpPr>
          <p:pic>
            <p:nvPicPr>
              <p:cNvPr id="8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950" y="2707147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9253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001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5171" y="2707146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3820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7597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7194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0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0544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6370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86288" y="2750391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03" name="Group 102"/>
          <p:cNvGrpSpPr/>
          <p:nvPr/>
        </p:nvGrpSpPr>
        <p:grpSpPr>
          <a:xfrm>
            <a:off x="495879" y="3573016"/>
            <a:ext cx="3772048" cy="1371204"/>
            <a:chOff x="302747" y="2924944"/>
            <a:chExt cx="8651786" cy="2777518"/>
          </a:xfrm>
        </p:grpSpPr>
        <p:grpSp>
          <p:nvGrpSpPr>
            <p:cNvPr id="104" name="Group 103"/>
            <p:cNvGrpSpPr/>
            <p:nvPr/>
          </p:nvGrpSpPr>
          <p:grpSpPr>
            <a:xfrm>
              <a:off x="361499" y="4797152"/>
              <a:ext cx="8376139" cy="905310"/>
              <a:chOff x="730493" y="4148076"/>
              <a:chExt cx="8175649" cy="905310"/>
            </a:xfrm>
          </p:grpSpPr>
          <p:pic>
            <p:nvPicPr>
              <p:cNvPr id="11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1706" y="4148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8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919" y="4149073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9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8089" y="4149074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9302" y="4149077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1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515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112" y="4149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3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3462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9288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4929" y="4149075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493" y="4169149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105" name="Straight Arrow Connector 104"/>
            <p:cNvCxnSpPr/>
            <p:nvPr/>
          </p:nvCxnSpPr>
          <p:spPr>
            <a:xfrm>
              <a:off x="361499" y="2924944"/>
              <a:ext cx="8424936" cy="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05"/>
            <p:cNvGrpSpPr/>
            <p:nvPr/>
          </p:nvGrpSpPr>
          <p:grpSpPr>
            <a:xfrm>
              <a:off x="302747" y="3395154"/>
              <a:ext cx="8651786" cy="1386687"/>
              <a:chOff x="416950" y="2707146"/>
              <a:chExt cx="8403522" cy="1158535"/>
            </a:xfrm>
          </p:grpSpPr>
          <p:pic>
            <p:nvPicPr>
              <p:cNvPr id="10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950" y="2707147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9253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001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0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5171" y="2707146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3820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7597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7194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0544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6370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86288" y="2750391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27" name="Group 126"/>
          <p:cNvGrpSpPr/>
          <p:nvPr/>
        </p:nvGrpSpPr>
        <p:grpSpPr>
          <a:xfrm>
            <a:off x="556172" y="399371"/>
            <a:ext cx="3772048" cy="1371204"/>
            <a:chOff x="302747" y="2924944"/>
            <a:chExt cx="8651786" cy="2777518"/>
          </a:xfrm>
        </p:grpSpPr>
        <p:grpSp>
          <p:nvGrpSpPr>
            <p:cNvPr id="128" name="Group 127"/>
            <p:cNvGrpSpPr/>
            <p:nvPr/>
          </p:nvGrpSpPr>
          <p:grpSpPr>
            <a:xfrm>
              <a:off x="361499" y="4797152"/>
              <a:ext cx="8376139" cy="905310"/>
              <a:chOff x="730493" y="4148076"/>
              <a:chExt cx="8175649" cy="905310"/>
            </a:xfrm>
          </p:grpSpPr>
          <p:pic>
            <p:nvPicPr>
              <p:cNvPr id="141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1706" y="4148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2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919" y="4149073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3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8089" y="4149074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9302" y="4149077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515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112" y="4149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3462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9288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9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4929" y="4149075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493" y="4169149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129" name="Straight Arrow Connector 128"/>
            <p:cNvCxnSpPr/>
            <p:nvPr/>
          </p:nvCxnSpPr>
          <p:spPr>
            <a:xfrm>
              <a:off x="361499" y="2924944"/>
              <a:ext cx="8424936" cy="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0" name="Group 129"/>
            <p:cNvGrpSpPr/>
            <p:nvPr/>
          </p:nvGrpSpPr>
          <p:grpSpPr>
            <a:xfrm>
              <a:off x="302747" y="3395154"/>
              <a:ext cx="8651786" cy="1386687"/>
              <a:chOff x="416950" y="2707146"/>
              <a:chExt cx="8403522" cy="1158535"/>
            </a:xfrm>
          </p:grpSpPr>
          <p:pic>
            <p:nvPicPr>
              <p:cNvPr id="13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950" y="2707147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9253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001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5171" y="2707146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3820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7597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7194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0544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6370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0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86288" y="2750391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222843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858878"/>
              </p:ext>
            </p:extLst>
          </p:nvPr>
        </p:nvGraphicFramePr>
        <p:xfrm>
          <a:off x="329355" y="188640"/>
          <a:ext cx="8347100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550"/>
                <a:gridCol w="4173550"/>
              </a:tblGrid>
              <a:tr h="31683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83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4764187" y="3561525"/>
            <a:ext cx="3772048" cy="1371204"/>
            <a:chOff x="302747" y="2924944"/>
            <a:chExt cx="8651786" cy="2777518"/>
          </a:xfrm>
        </p:grpSpPr>
        <p:grpSp>
          <p:nvGrpSpPr>
            <p:cNvPr id="56" name="Group 55"/>
            <p:cNvGrpSpPr/>
            <p:nvPr/>
          </p:nvGrpSpPr>
          <p:grpSpPr>
            <a:xfrm>
              <a:off x="361499" y="4797152"/>
              <a:ext cx="8376139" cy="905310"/>
              <a:chOff x="730493" y="4148076"/>
              <a:chExt cx="8175649" cy="905310"/>
            </a:xfrm>
          </p:grpSpPr>
          <p:pic>
            <p:nvPicPr>
              <p:cNvPr id="69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1706" y="4148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0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919" y="4149073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1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8089" y="4149074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9302" y="4149077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3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515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112" y="4149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3462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9288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4929" y="4149075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493" y="4169149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57" name="Straight Arrow Connector 56"/>
            <p:cNvCxnSpPr/>
            <p:nvPr/>
          </p:nvCxnSpPr>
          <p:spPr>
            <a:xfrm>
              <a:off x="361499" y="2924944"/>
              <a:ext cx="8424936" cy="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302747" y="3395154"/>
              <a:ext cx="8651786" cy="1386687"/>
              <a:chOff x="416950" y="2707146"/>
              <a:chExt cx="8403522" cy="1158535"/>
            </a:xfrm>
          </p:grpSpPr>
          <p:pic>
            <p:nvPicPr>
              <p:cNvPr id="5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950" y="2707147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0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9253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001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5171" y="2707146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3820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7597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7194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0544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6370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86288" y="2750391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79" name="Group 78"/>
          <p:cNvGrpSpPr/>
          <p:nvPr/>
        </p:nvGrpSpPr>
        <p:grpSpPr>
          <a:xfrm>
            <a:off x="4788024" y="399371"/>
            <a:ext cx="3772048" cy="1371204"/>
            <a:chOff x="302747" y="2924944"/>
            <a:chExt cx="8651786" cy="2777518"/>
          </a:xfrm>
        </p:grpSpPr>
        <p:grpSp>
          <p:nvGrpSpPr>
            <p:cNvPr id="80" name="Group 79"/>
            <p:cNvGrpSpPr/>
            <p:nvPr/>
          </p:nvGrpSpPr>
          <p:grpSpPr>
            <a:xfrm>
              <a:off x="361499" y="4797152"/>
              <a:ext cx="8376139" cy="905310"/>
              <a:chOff x="730493" y="4148076"/>
              <a:chExt cx="8175649" cy="905310"/>
            </a:xfrm>
          </p:grpSpPr>
          <p:pic>
            <p:nvPicPr>
              <p:cNvPr id="93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1706" y="4148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4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919" y="4149073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5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8089" y="4149074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9302" y="4149077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515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112" y="4149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9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3462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9288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1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4929" y="4149075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493" y="4169149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81" name="Straight Arrow Connector 80"/>
            <p:cNvCxnSpPr/>
            <p:nvPr/>
          </p:nvCxnSpPr>
          <p:spPr>
            <a:xfrm>
              <a:off x="361499" y="2924944"/>
              <a:ext cx="8424936" cy="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/>
            <p:cNvGrpSpPr/>
            <p:nvPr/>
          </p:nvGrpSpPr>
          <p:grpSpPr>
            <a:xfrm>
              <a:off x="302747" y="3395154"/>
              <a:ext cx="8651786" cy="1386687"/>
              <a:chOff x="416950" y="2707146"/>
              <a:chExt cx="8403522" cy="1158535"/>
            </a:xfrm>
          </p:grpSpPr>
          <p:pic>
            <p:nvPicPr>
              <p:cNvPr id="8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950" y="2707147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9253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001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5171" y="2707146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3820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7597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7194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0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0544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6370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86288" y="2750391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03" name="Group 102"/>
          <p:cNvGrpSpPr/>
          <p:nvPr/>
        </p:nvGrpSpPr>
        <p:grpSpPr>
          <a:xfrm>
            <a:off x="495879" y="3573016"/>
            <a:ext cx="3772048" cy="1371204"/>
            <a:chOff x="302747" y="2924944"/>
            <a:chExt cx="8651786" cy="2777518"/>
          </a:xfrm>
        </p:grpSpPr>
        <p:grpSp>
          <p:nvGrpSpPr>
            <p:cNvPr id="104" name="Group 103"/>
            <p:cNvGrpSpPr/>
            <p:nvPr/>
          </p:nvGrpSpPr>
          <p:grpSpPr>
            <a:xfrm>
              <a:off x="361499" y="4797152"/>
              <a:ext cx="8376139" cy="905310"/>
              <a:chOff x="730493" y="4148076"/>
              <a:chExt cx="8175649" cy="905310"/>
            </a:xfrm>
          </p:grpSpPr>
          <p:pic>
            <p:nvPicPr>
              <p:cNvPr id="11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1706" y="4148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8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919" y="4149073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9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8089" y="4149074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9302" y="4149077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1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515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112" y="4149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3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3462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9288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4929" y="4149075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493" y="4169149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105" name="Straight Arrow Connector 104"/>
            <p:cNvCxnSpPr/>
            <p:nvPr/>
          </p:nvCxnSpPr>
          <p:spPr>
            <a:xfrm>
              <a:off x="361499" y="2924944"/>
              <a:ext cx="8424936" cy="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05"/>
            <p:cNvGrpSpPr/>
            <p:nvPr/>
          </p:nvGrpSpPr>
          <p:grpSpPr>
            <a:xfrm>
              <a:off x="302747" y="3395154"/>
              <a:ext cx="8651786" cy="1386687"/>
              <a:chOff x="416950" y="2707146"/>
              <a:chExt cx="8403522" cy="1158535"/>
            </a:xfrm>
          </p:grpSpPr>
          <p:pic>
            <p:nvPicPr>
              <p:cNvPr id="10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950" y="2707147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9253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001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0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5171" y="2707146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3820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7597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7194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0544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6370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86288" y="2750391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27" name="Group 126"/>
          <p:cNvGrpSpPr/>
          <p:nvPr/>
        </p:nvGrpSpPr>
        <p:grpSpPr>
          <a:xfrm>
            <a:off x="556172" y="399371"/>
            <a:ext cx="3772048" cy="1371204"/>
            <a:chOff x="302747" y="2924944"/>
            <a:chExt cx="8651786" cy="2777518"/>
          </a:xfrm>
        </p:grpSpPr>
        <p:grpSp>
          <p:nvGrpSpPr>
            <p:cNvPr id="128" name="Group 127"/>
            <p:cNvGrpSpPr/>
            <p:nvPr/>
          </p:nvGrpSpPr>
          <p:grpSpPr>
            <a:xfrm>
              <a:off x="361499" y="4797152"/>
              <a:ext cx="8376139" cy="905310"/>
              <a:chOff x="730493" y="4148076"/>
              <a:chExt cx="8175649" cy="905310"/>
            </a:xfrm>
          </p:grpSpPr>
          <p:pic>
            <p:nvPicPr>
              <p:cNvPr id="141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1706" y="4148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2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919" y="4149073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3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8089" y="4149074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9302" y="4149077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515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112" y="4149076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23462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9288" y="4149080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9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4929" y="4149075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0493" y="4169149"/>
                <a:ext cx="811213" cy="884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129" name="Straight Arrow Connector 128"/>
            <p:cNvCxnSpPr/>
            <p:nvPr/>
          </p:nvCxnSpPr>
          <p:spPr>
            <a:xfrm>
              <a:off x="361499" y="2924944"/>
              <a:ext cx="8424936" cy="0"/>
            </a:xfrm>
            <a:prstGeom prst="straightConnector1">
              <a:avLst/>
            </a:prstGeom>
            <a:ln w="539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0" name="Group 129"/>
            <p:cNvGrpSpPr/>
            <p:nvPr/>
          </p:nvGrpSpPr>
          <p:grpSpPr>
            <a:xfrm>
              <a:off x="302747" y="3395154"/>
              <a:ext cx="8651786" cy="1386687"/>
              <a:chOff x="416950" y="2707146"/>
              <a:chExt cx="8403522" cy="1158535"/>
            </a:xfrm>
          </p:grpSpPr>
          <p:pic>
            <p:nvPicPr>
              <p:cNvPr id="13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950" y="2707147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9253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001" y="2714544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5171" y="2707146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3820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7597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7194" y="2734613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0544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6370" y="2764488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0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86288" y="2750391"/>
                <a:ext cx="1034184" cy="1101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61949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198</Words>
  <Application>Microsoft Office PowerPoint</Application>
  <PresentationFormat>On-screen Show (4:3)</PresentationFormat>
  <Paragraphs>36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answer is -2</vt:lpstr>
      <vt:lpstr>Class questions</vt:lpstr>
      <vt:lpstr>Today’s Task</vt:lpstr>
      <vt:lpstr>Answers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answer is ………………</dc:title>
  <dc:creator>zeb1</dc:creator>
  <cp:lastModifiedBy>zeb1</cp:lastModifiedBy>
  <cp:revision>6</cp:revision>
  <dcterms:created xsi:type="dcterms:W3CDTF">2014-11-25T20:22:29Z</dcterms:created>
  <dcterms:modified xsi:type="dcterms:W3CDTF">2014-11-30T09:20:14Z</dcterms:modified>
</cp:coreProperties>
</file>