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8" r:id="rId4"/>
    <p:sldId id="282" r:id="rId5"/>
    <p:sldId id="277" r:id="rId6"/>
    <p:sldId id="283" r:id="rId7"/>
    <p:sldId id="280" r:id="rId8"/>
    <p:sldId id="284" r:id="rId9"/>
    <p:sldId id="27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E85C1-F582-463A-A684-D599CD5F6709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B5535-EAFE-4B5B-98D7-DDCA71EDF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7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1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662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3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3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0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9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LO 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</a:t>
            </a:r>
            <a:r>
              <a:rPr lang="en-GB" sz="2400" b="1" dirty="0" smtClean="0">
                <a:solidFill>
                  <a:srgbClr val="000000"/>
                </a:solidFill>
              </a:rPr>
              <a:t>of place value.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21-Jul-15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or symbols </a:t>
            </a:r>
            <a:r>
              <a:rPr lang="en-GB" sz="2800" dirty="0"/>
              <a:t>that 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72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15008" y="5085184"/>
            <a:ext cx="8928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Use the flight paths above to highlight the mathematical skills that you have now which you didn’t have at the start of the unit of work.</a:t>
            </a:r>
          </a:p>
          <a:p>
            <a:r>
              <a:rPr lang="en-GB" sz="2000" dirty="0" smtClean="0"/>
              <a:t>How much progress have you made? </a:t>
            </a:r>
          </a:p>
          <a:p>
            <a:r>
              <a:rPr lang="en-GB" sz="2000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9165"/>
              </p:ext>
            </p:extLst>
          </p:nvPr>
        </p:nvGraphicFramePr>
        <p:xfrm>
          <a:off x="192571" y="104945"/>
          <a:ext cx="8712970" cy="4730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590"/>
                <a:gridCol w="383590"/>
                <a:gridCol w="1589158"/>
                <a:gridCol w="1589158"/>
                <a:gridCol w="1589158"/>
                <a:gridCol w="1589158"/>
                <a:gridCol w="1589158"/>
              </a:tblGrid>
              <a:tr h="379215">
                <a:tc rowSpan="5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Flight Path</a:t>
                      </a:r>
                      <a:endParaRPr lang="en-GB" sz="1800" dirty="0"/>
                    </a:p>
                  </a:txBody>
                  <a:tcPr marT="45702" marB="45702"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5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4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3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2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1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18646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Year 7 Autumn</a:t>
                      </a:r>
                      <a:r>
                        <a:rPr lang="en-GB" sz="1800" b="1" baseline="0" dirty="0" smtClean="0"/>
                        <a:t> 1</a:t>
                      </a:r>
                    </a:p>
                    <a:p>
                      <a:pPr algn="ctr"/>
                      <a:r>
                        <a:rPr lang="en-GB" sz="1800" b="1" baseline="0" dirty="0" smtClean="0"/>
                        <a:t>Number line – Place Value</a:t>
                      </a:r>
                      <a:endParaRPr lang="en-GB" sz="1800" b="1" dirty="0"/>
                    </a:p>
                  </a:txBody>
                  <a:tcPr marT="45702" marB="45702" vert="vert27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numbers to 100 using terms such as greater, less than and in between.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understand simple decimal notation.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decimals to two or three places.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match terminating decimals to fractions.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09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9347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47291"/>
              </p:ext>
            </p:extLst>
          </p:nvPr>
        </p:nvGraphicFramePr>
        <p:xfrm>
          <a:off x="357188" y="214313"/>
          <a:ext cx="8358186" cy="6535079"/>
        </p:xfrm>
        <a:graphic>
          <a:graphicData uri="http://schemas.openxmlformats.org/drawingml/2006/table">
            <a:tbl>
              <a:tblPr/>
              <a:tblGrid>
                <a:gridCol w="1682629"/>
                <a:gridCol w="1053865"/>
                <a:gridCol w="1215501"/>
                <a:gridCol w="4406191"/>
              </a:tblGrid>
              <a:tr h="14144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&lt;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&gt;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=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≠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71574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1715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9584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249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760321"/>
              </p:ext>
            </p:extLst>
          </p:nvPr>
        </p:nvGraphicFramePr>
        <p:xfrm>
          <a:off x="179512" y="764704"/>
          <a:ext cx="8712970" cy="5340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590"/>
                <a:gridCol w="383590"/>
                <a:gridCol w="1589158"/>
                <a:gridCol w="1589158"/>
                <a:gridCol w="1589158"/>
                <a:gridCol w="1589158"/>
                <a:gridCol w="1589158"/>
              </a:tblGrid>
              <a:tr h="379215">
                <a:tc row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Flight Path</a:t>
                      </a:r>
                      <a:endParaRPr lang="en-GB" dirty="0"/>
                    </a:p>
                  </a:txBody>
                  <a:tcPr marT="45702" marB="45702"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/>
                        <a:t>5</a:t>
                      </a:r>
                      <a:endParaRPr lang="en-GB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/>
                        <a:t>4</a:t>
                      </a:r>
                      <a:endParaRPr lang="en-GB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3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/>
                        <a:t>2</a:t>
                      </a:r>
                      <a:endParaRPr lang="en-GB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1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18646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Year 7 Autumn</a:t>
                      </a:r>
                      <a:r>
                        <a:rPr lang="en-GB" sz="2400" b="1" baseline="0" dirty="0" smtClean="0"/>
                        <a:t> 1</a:t>
                      </a:r>
                    </a:p>
                    <a:p>
                      <a:pPr algn="ctr"/>
                      <a:r>
                        <a:rPr lang="en-GB" sz="2400" b="1" baseline="0" dirty="0" smtClean="0"/>
                        <a:t>Number line – Place Value</a:t>
                      </a:r>
                      <a:endParaRPr lang="en-GB" sz="2400" b="1" dirty="0"/>
                    </a:p>
                  </a:txBody>
                  <a:tcPr marT="45702" marB="45702" vert="vert27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numbers to 100 using terms such as greater, less than and in between.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understand simple decimal notation.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decimals to two or three places.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match terminating decimals to fractions.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5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396674"/>
              </p:ext>
            </p:extLst>
          </p:nvPr>
        </p:nvGraphicFramePr>
        <p:xfrm>
          <a:off x="179513" y="116630"/>
          <a:ext cx="8640959" cy="6654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7"/>
                <a:gridCol w="7712592"/>
              </a:tblGrid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Flight Path 1</a:t>
                      </a: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(Closed)</a:t>
                      </a:r>
                      <a:endParaRPr lang="en-GB" sz="1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se numbers in order from smallest to biggest using the number line below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23,    91,    34,    17,     56,    88.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Flight Path 1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Solving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(Open)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Holly made a number using these digit cards.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hundreds digit is greater than 4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Holly’s number is odd.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the biggest number that Holly could have made?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Flight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Path 1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(Probing)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 says that any number with 9 tens is going to be bigger than any number with 6 tens.  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Tom right? 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your answer.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87624" y="1484784"/>
            <a:ext cx="7416824" cy="792088"/>
            <a:chOff x="1187624" y="1554759"/>
            <a:chExt cx="7618746" cy="10432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628800"/>
              <a:ext cx="7618746" cy="969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flipH="1">
              <a:off x="1368248" y="1592372"/>
              <a:ext cx="2160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2028392" y="1566210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2698268" y="1566210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2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3444008" y="1566210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3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4121594" y="1568025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4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4750450" y="1565081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5463978" y="1561529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6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6113274" y="1568025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6845160" y="1556455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8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7535164" y="1554759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9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8161305" y="1561529"/>
              <a:ext cx="59139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  <a:endParaRPr lang="en-GB" dirty="0"/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61303"/>
              </p:ext>
            </p:extLst>
          </p:nvPr>
        </p:nvGraphicFramePr>
        <p:xfrm>
          <a:off x="1187624" y="2780928"/>
          <a:ext cx="230425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3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956863"/>
              </p:ext>
            </p:extLst>
          </p:nvPr>
        </p:nvGraphicFramePr>
        <p:xfrm>
          <a:off x="179513" y="116630"/>
          <a:ext cx="8640959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7"/>
                <a:gridCol w="7712592"/>
              </a:tblGrid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Flight Path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(Closed)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these numbers in order from smallest to biggest using the number line below:-</a:t>
                      </a: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0.3      0.9     0.7    0.25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Flight Path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(Open)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Here are 3 digit cards and a decimal point.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many 2 digit numbers that are less than 3 is it possible to make using these cards? You can use each card more than once.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Flight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Path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(Probing)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Emma says that 3.60 is more than 3.6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Emma correct?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your answer.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18735"/>
              </p:ext>
            </p:extLst>
          </p:nvPr>
        </p:nvGraphicFramePr>
        <p:xfrm>
          <a:off x="1351974" y="2780928"/>
          <a:ext cx="230425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187624" y="1196752"/>
            <a:ext cx="7564760" cy="1087806"/>
            <a:chOff x="1313618" y="1052736"/>
            <a:chExt cx="7564760" cy="1087806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618" y="1178231"/>
              <a:ext cx="7564760" cy="962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8356998" y="1052736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43970" y="1052736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5656" y="1052736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0037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60522"/>
              </p:ext>
            </p:extLst>
          </p:nvPr>
        </p:nvGraphicFramePr>
        <p:xfrm>
          <a:off x="179513" y="116630"/>
          <a:ext cx="8640959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7"/>
                <a:gridCol w="7712592"/>
              </a:tblGrid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Flight Path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Fluency</a:t>
                      </a: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(Closed)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Put these decimals in order from largest to smallest: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6.615,     6.67,     6.111,     6.606,     6.06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Flight Path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(Open)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year, Bill weighed 85.7 kg. This year Bill weighs 85.12kg. 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Describe how Bill’s weight has changed.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Flight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Path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(Probing)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Convince me that 0.36 is greater than 0.351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53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13608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1800" b="1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Fluency</a:t>
                          </a: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(Closed)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Write the following fractions as decimals:-</a:t>
                          </a:r>
                        </a:p>
                        <a:p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    Show your working</a:t>
                          </a:r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out.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(Open)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Write numbers in the boxes so that the fractions are in size order.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4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Reasoning</a:t>
                          </a: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(Probing)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Convince me that</a:t>
                          </a: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2400" b="0" i="0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 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&lt;   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913608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1800" b="1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Fluency</a:t>
                          </a: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(Closed)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838" b="-200559"/>
                          </a:stretch>
                        </a:blipFill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(Open)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Write numbers in the boxes so that the fractions are in size order.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4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Reasoning</a:t>
                          </a: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(Probing)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201117" b="-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9557" t="23917" r="37986" b="60520"/>
          <a:stretch/>
        </p:blipFill>
        <p:spPr>
          <a:xfrm>
            <a:off x="2771800" y="2708920"/>
            <a:ext cx="424847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0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3933396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1800" b="1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Fluency</a:t>
                          </a: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(Closed)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Circle any fractions that are recurring decimals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56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(Open)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number 2.525252525252.... can be written as a fraction. </a:t>
                          </a:r>
                        </a:p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What is the sum of the denominator and numerator?</a:t>
                          </a:r>
                        </a:p>
                        <a:p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5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Reasoning</a:t>
                          </a: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(Probing)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How can you tell that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will terminate and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will recur without converting them into decimals?</a:t>
                          </a:r>
                        </a:p>
                        <a:p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3933396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1800" b="1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Fluency</a:t>
                          </a:r>
                        </a:p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(Closed)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838" b="-200559"/>
                          </a:stretch>
                        </a:blipFill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 Path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(Open)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number 2.525252525252.... can be written as a fraction. </a:t>
                          </a:r>
                        </a:p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What is the sum of the denominator and numerator?</a:t>
                          </a:r>
                        </a:p>
                        <a:p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Flight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 Path 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</a:rPr>
                            <a:t>5 </a:t>
                          </a:r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Reasoning</a:t>
                          </a:r>
                        </a:p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</a:rPr>
                            <a:t>(Probing)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201117" b="-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8589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191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/>
                <a:gridCol w="4356485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2863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921</Words>
  <Application>Microsoft Office PowerPoint</Application>
  <PresentationFormat>On-screen Show (4:3)</PresentationFormat>
  <Paragraphs>197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47</cp:revision>
  <dcterms:created xsi:type="dcterms:W3CDTF">2014-09-15T15:07:27Z</dcterms:created>
  <dcterms:modified xsi:type="dcterms:W3CDTF">2015-07-21T19:03:39Z</dcterms:modified>
</cp:coreProperties>
</file>