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7" r:id="rId3"/>
    <p:sldId id="263" r:id="rId4"/>
    <p:sldId id="281" r:id="rId5"/>
    <p:sldId id="282" r:id="rId6"/>
    <p:sldId id="279" r:id="rId7"/>
    <p:sldId id="278" r:id="rId8"/>
    <p:sldId id="277" r:id="rId9"/>
    <p:sldId id="272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8523-777A-4C8D-A9DA-119C79F63AA0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3E4E-5272-4960-8A3A-6D2C84DDE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4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ED6C-6161-470C-A1BF-414F8EE750BC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4949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constructin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g triangles and angle facts.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08/11/2014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0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14667" y="530120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43300"/>
              </p:ext>
            </p:extLst>
          </p:nvPr>
        </p:nvGraphicFramePr>
        <p:xfrm>
          <a:off x="375594" y="548680"/>
          <a:ext cx="8411860" cy="4302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852"/>
                <a:gridCol w="1828502"/>
                <a:gridCol w="1828502"/>
                <a:gridCol w="1828502"/>
                <a:gridCol w="1828502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Constructing Triangles and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Angle Facts</a:t>
                      </a:r>
                      <a:endParaRPr lang="en-GB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am able to draw and measure angles using a protractor.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recognise and label types of triangle.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 can recognise and label types of angles.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know that the sum of angles in a triangle is 180</a:t>
                      </a:r>
                      <a:r>
                        <a:rPr lang="en-GB" baseline="0" dirty="0" smtClean="0"/>
                        <a:t> degrees</a:t>
                      </a:r>
                      <a:r>
                        <a:rPr lang="en-GB" dirty="0" smtClean="0"/>
                        <a:t> and the sum of the angles in a quadrilateral is degrees.</a:t>
                      </a: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calculate missing </a:t>
                      </a:r>
                      <a:r>
                        <a:rPr lang="en-GB" dirty="0" smtClean="0"/>
                        <a:t>angles in triangles and quadrilaterals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construct a triangle using a ruler and protractor.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construct a triangle</a:t>
                      </a:r>
                      <a:r>
                        <a:rPr lang="en-GB" baseline="0" dirty="0" smtClean="0"/>
                        <a:t> using a compasses.</a:t>
                      </a:r>
                      <a:endParaRPr lang="en-GB" dirty="0"/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130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8704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435420"/>
              </p:ext>
            </p:extLst>
          </p:nvPr>
        </p:nvGraphicFramePr>
        <p:xfrm>
          <a:off x="375594" y="548680"/>
          <a:ext cx="8411860" cy="4302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852"/>
                <a:gridCol w="1828502"/>
                <a:gridCol w="1828502"/>
                <a:gridCol w="1828502"/>
                <a:gridCol w="1828502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Constructing Triangles and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Angle Facts</a:t>
                      </a:r>
                      <a:endParaRPr lang="en-GB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am able to draw and measure angles using a protractor.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recognise and label types of triangle.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 can recognise and label types of angles.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know that the sum of angles in a triangle is 180</a:t>
                      </a:r>
                      <a:r>
                        <a:rPr lang="en-GB" baseline="0" dirty="0" smtClean="0"/>
                        <a:t> degrees</a:t>
                      </a:r>
                      <a:r>
                        <a:rPr lang="en-GB" dirty="0" smtClean="0"/>
                        <a:t> and the sum of the angles in a quadrilateral is degrees.</a:t>
                      </a: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</a:t>
                      </a:r>
                      <a:r>
                        <a:rPr lang="en-GB" baseline="0" dirty="0" smtClean="0"/>
                        <a:t> can calculate missing </a:t>
                      </a:r>
                      <a:r>
                        <a:rPr lang="en-GB" dirty="0" smtClean="0"/>
                        <a:t>angles in triangles and quadrilaterals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 can construct a triangle using a ruler and protractor.</a:t>
                      </a:r>
                      <a:endParaRPr lang="en-GB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 can construct a triangle</a:t>
                      </a:r>
                      <a:r>
                        <a:rPr lang="en-GB" baseline="0" dirty="0" smtClean="0"/>
                        <a:t> using a compasses.</a:t>
                      </a:r>
                      <a:endParaRPr lang="en-GB" dirty="0"/>
                    </a:p>
                  </a:txBody>
                  <a:tcPr marT="45742" marB="45742"/>
                </a:tc>
              </a:tr>
            </a:tbl>
          </a:graphicData>
        </a:graphic>
      </p:graphicFrame>
      <p:pic>
        <p:nvPicPr>
          <p:cNvPr id="3100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247165" y="5058668"/>
            <a:ext cx="4127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42875" y="6021288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2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86644"/>
              </p:ext>
            </p:extLst>
          </p:nvPr>
        </p:nvGraphicFramePr>
        <p:xfrm>
          <a:off x="179510" y="476673"/>
          <a:ext cx="8784977" cy="6192687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9"/>
              </a:tblGrid>
              <a:tr h="10690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Right Angle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Obtuse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Acute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Reflex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Isosceles</a:t>
                      </a:r>
                      <a:r>
                        <a:rPr lang="en-GB" baseline="0" dirty="0" smtClean="0"/>
                        <a:t> Triangle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Scalene</a:t>
                      </a:r>
                      <a:r>
                        <a:rPr lang="en-GB" baseline="0" dirty="0" smtClean="0"/>
                        <a:t> Triangle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Equilateral Triangle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455">
                <a:tc>
                  <a:txBody>
                    <a:bodyPr/>
                    <a:lstStyle/>
                    <a:p>
                      <a:r>
                        <a:rPr lang="en-GB" dirty="0" smtClean="0"/>
                        <a:t>Right</a:t>
                      </a:r>
                      <a:r>
                        <a:rPr lang="en-GB" baseline="0" dirty="0" smtClean="0"/>
                        <a:t> Angle Triangle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23" y="1138432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38431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12" y="1037506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04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35893"/>
              </p:ext>
            </p:extLst>
          </p:nvPr>
        </p:nvGraphicFramePr>
        <p:xfrm>
          <a:off x="251520" y="188638"/>
          <a:ext cx="8712968" cy="649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8618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special name for this type of angle.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Measure the angle and write down the size to the nearest  degree …………………………….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do you need to know before you can be sure if a triangle is isosceles, equilateral or scalene?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special name for this type of angle.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Measure the angle and write down the size to the nearest  degree …………………………….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special</a:t>
                      </a:r>
                      <a:r>
                        <a:rPr lang="en-GB" baseline="0" dirty="0" smtClean="0"/>
                        <a:t> name for this type of triangle?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Write down one fact about this type of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1626958" cy="8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19" y="4293096"/>
            <a:ext cx="1561057" cy="118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192180" y="4293095"/>
            <a:ext cx="1260140" cy="1491791"/>
            <a:chOff x="5292080" y="3933056"/>
            <a:chExt cx="1368152" cy="1800200"/>
          </a:xfrm>
        </p:grpSpPr>
        <p:sp>
          <p:nvSpPr>
            <p:cNvPr id="5" name="Isosceles Triangle 4"/>
            <p:cNvSpPr/>
            <p:nvPr/>
          </p:nvSpPr>
          <p:spPr>
            <a:xfrm>
              <a:off x="5292080" y="3933056"/>
              <a:ext cx="1368152" cy="180020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508104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134519" y="4581128"/>
              <a:ext cx="288032" cy="2520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137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68240"/>
              </p:ext>
            </p:extLst>
          </p:nvPr>
        </p:nvGraphicFramePr>
        <p:xfrm>
          <a:off x="251520" y="188638"/>
          <a:ext cx="8712968" cy="638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4193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can you tell me about the angles in any triangle.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it possible for a triangle to have</a:t>
                      </a:r>
                      <a:r>
                        <a:rPr lang="en-GB" baseline="0" dirty="0" smtClean="0"/>
                        <a:t> angles of the sizes shown?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Is</a:t>
                      </a:r>
                      <a:r>
                        <a:rPr lang="en-GB" baseline="0" dirty="0" smtClean="0"/>
                        <a:t> it possible for a triangle to have more than one obtuse angle</a:t>
                      </a:r>
                      <a:r>
                        <a:rPr lang="en-GB" dirty="0" smtClean="0"/>
                        <a:t>?</a:t>
                      </a:r>
                    </a:p>
                    <a:p>
                      <a:r>
                        <a:rPr lang="en-GB" dirty="0" smtClean="0"/>
                        <a:t>Explain your answer.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different</a:t>
                      </a:r>
                      <a:r>
                        <a:rPr lang="en-GB" baseline="0" dirty="0" smtClean="0"/>
                        <a:t> about a scalene triangle and an isosceles triangle?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Isosceles Triangle 8"/>
          <p:cNvSpPr/>
          <p:nvPr/>
        </p:nvSpPr>
        <p:spPr>
          <a:xfrm>
            <a:off x="6948264" y="1507826"/>
            <a:ext cx="1836204" cy="1728192"/>
          </a:xfrm>
          <a:prstGeom prst="triangle">
            <a:avLst>
              <a:gd name="adj" fmla="val 240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7226450" y="1772816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290743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8046386" y="2901612"/>
            <a:ext cx="7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  <a:r>
              <a:rPr lang="en-GB" dirty="0" smtClean="0"/>
              <a:t>0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643574" y="1031464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Diagram </a:t>
            </a:r>
            <a:r>
              <a:rPr lang="en-GB" sz="1400" b="1" dirty="0" smtClean="0"/>
              <a:t>not </a:t>
            </a:r>
            <a:r>
              <a:rPr lang="en-GB" sz="1400" dirty="0" smtClean="0"/>
              <a:t>drawn accurately.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8276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6268"/>
              </p:ext>
            </p:extLst>
          </p:nvPr>
        </p:nvGraphicFramePr>
        <p:xfrm>
          <a:off x="251520" y="188638"/>
          <a:ext cx="8712968" cy="638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19459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An isosceles triangle has one angle of 30</a:t>
                      </a:r>
                      <a:r>
                        <a:rPr lang="en-GB" baseline="30000" dirty="0" smtClean="0"/>
                        <a:t>0</a:t>
                      </a:r>
                      <a:r>
                        <a:rPr lang="en-GB" dirty="0" smtClean="0"/>
                        <a:t>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Is this enough information to know the size of the other two angles? 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Why?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PQR is a triangle.</a:t>
                      </a:r>
                    </a:p>
                    <a:p>
                      <a:r>
                        <a:rPr lang="en-GB" dirty="0" smtClean="0"/>
                        <a:t>QRS is a straight line.</a:t>
                      </a:r>
                    </a:p>
                    <a:p>
                      <a:r>
                        <a:rPr lang="en-GB" dirty="0" smtClean="0"/>
                        <a:t>Find the size of the angle marked y.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 = .....................°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Give</a:t>
                      </a:r>
                      <a:r>
                        <a:rPr lang="en-GB" baseline="0" dirty="0" smtClean="0"/>
                        <a:t> a reason for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62068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</a:t>
            </a:r>
            <a:r>
              <a:rPr lang="en-GB" b="1" dirty="0" smtClean="0"/>
              <a:t>not </a:t>
            </a:r>
            <a:r>
              <a:rPr lang="en-GB" dirty="0" smtClean="0"/>
              <a:t>drawn accurately.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16496"/>
            <a:ext cx="4248472" cy="211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04931" y="73923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Diagram </a:t>
            </a:r>
            <a:r>
              <a:rPr lang="en-GB" b="1" dirty="0" smtClean="0"/>
              <a:t>not </a:t>
            </a:r>
            <a:r>
              <a:rPr lang="en-GB" dirty="0" smtClean="0"/>
              <a:t>drawn accurately.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773193" y="1082353"/>
            <a:ext cx="1836204" cy="1728192"/>
            <a:chOff x="1979712" y="1628800"/>
            <a:chExt cx="1836204" cy="1728192"/>
          </a:xfrm>
        </p:grpSpPr>
        <p:grpSp>
          <p:nvGrpSpPr>
            <p:cNvPr id="10" name="Group 9"/>
            <p:cNvGrpSpPr/>
            <p:nvPr/>
          </p:nvGrpSpPr>
          <p:grpSpPr>
            <a:xfrm>
              <a:off x="1979712" y="1628800"/>
              <a:ext cx="1836204" cy="1728192"/>
              <a:chOff x="5292080" y="3933056"/>
              <a:chExt cx="1368152" cy="1800200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5292080" y="3933056"/>
                <a:ext cx="1368152" cy="1800200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5508104" y="4581128"/>
                <a:ext cx="288032" cy="25202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6134519" y="4581128"/>
                <a:ext cx="288032" cy="25202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2651679" y="1827556"/>
              <a:ext cx="630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30</a:t>
              </a:r>
              <a:r>
                <a:rPr lang="en-GB" baseline="30000" dirty="0" smtClean="0"/>
                <a:t>0</a:t>
              </a:r>
              <a:endParaRPr lang="en-GB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646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61362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891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 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r>
                        <a:rPr lang="en-GB" dirty="0" smtClean="0"/>
                        <a:t>Here is a triangle.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Make an accurate drawing of triangle ABC.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48"/>
          <a:stretch/>
        </p:blipFill>
        <p:spPr bwMode="auto">
          <a:xfrm>
            <a:off x="4283968" y="692696"/>
            <a:ext cx="3835161" cy="166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71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79017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8917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9534">
                <a:tc>
                  <a:txBody>
                    <a:bodyPr/>
                    <a:lstStyle/>
                    <a:p>
                      <a:r>
                        <a:rPr lang="en-GB" dirty="0" smtClean="0"/>
                        <a:t>In the space below, use ruler and compasses to construct an equilateral triangle</a:t>
                      </a:r>
                    </a:p>
                    <a:p>
                      <a:r>
                        <a:rPr lang="en-GB" dirty="0" smtClean="0"/>
                        <a:t>with sides of length 5 cm.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You must show all your construction lines.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90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36416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04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827</Words>
  <Application>Microsoft Office PowerPoint</Application>
  <PresentationFormat>On-screen Show (4:3)</PresentationFormat>
  <Paragraphs>188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29</cp:revision>
  <dcterms:created xsi:type="dcterms:W3CDTF">2014-09-24T10:13:52Z</dcterms:created>
  <dcterms:modified xsi:type="dcterms:W3CDTF">2014-11-08T08:48:25Z</dcterms:modified>
</cp:coreProperties>
</file>