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76" r:id="rId3"/>
    <p:sldId id="275" r:id="rId4"/>
    <p:sldId id="288" r:id="rId5"/>
    <p:sldId id="287" r:id="rId6"/>
    <p:sldId id="286" r:id="rId7"/>
    <p:sldId id="262" r:id="rId8"/>
    <p:sldId id="263" r:id="rId9"/>
    <p:sldId id="285" r:id="rId10"/>
    <p:sldId id="271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793AB-55BF-4E6A-A22C-6CB094CDA1E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076F8-D7BB-487E-B8B5-AA10D6A26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85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322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55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40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57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25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642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65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10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52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480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52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61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3D795-6B55-4E92-A1E0-F864EAEC929A}" type="datetimeFigureOut">
              <a:rPr lang="en-GB" smtClean="0"/>
              <a:t>21/09/2014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38558-1808-444C-9468-8FBDE40AA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1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072039"/>
              </p:ext>
            </p:extLst>
          </p:nvPr>
        </p:nvGraphicFramePr>
        <p:xfrm>
          <a:off x="251520" y="260648"/>
          <a:ext cx="856895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of </a:t>
                      </a: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basic rules of algebra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Words: </a:t>
                      </a:r>
                      <a:r>
                        <a:rPr lang="en-GB" sz="2800" b="0" i="1" baseline="0" dirty="0" smtClean="0">
                          <a:solidFill>
                            <a:schemeClr val="tx1"/>
                          </a:solidFill>
                        </a:rPr>
                        <a:t>Reflect, Communicate, Explain, Justify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21/09/2014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48343" y="2636912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099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215008" y="4961104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r>
              <a:rPr lang="en-GB" dirty="0" smtClean="0"/>
              <a:t>How much progress have you made? </a:t>
            </a:r>
          </a:p>
          <a:p>
            <a:r>
              <a:rPr lang="en-GB" dirty="0" smtClean="0"/>
              <a:t>What can you do to improve your skills as a learner in order to make even better progress?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321379"/>
              </p:ext>
            </p:extLst>
          </p:nvPr>
        </p:nvGraphicFramePr>
        <p:xfrm>
          <a:off x="179512" y="620688"/>
          <a:ext cx="8640961" cy="3587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/>
                <a:gridCol w="1656184"/>
                <a:gridCol w="1733137"/>
                <a:gridCol w="1510520"/>
                <a:gridCol w="1510520"/>
                <a:gridCol w="1510520"/>
              </a:tblGrid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Basic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Rules of Algebra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 can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use a formula expressed in words.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 can substitute numbers into simple expressions.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 can use letters to write a simple algebraic expression.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 can simplify algebraic expressions by collecting like terms.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 can expand a linear bracket.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 can factorise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simple linear expressions.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I can substitute  numbers into expressions.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can e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xpand a pair of linear brackets to get a quadratic expression.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7580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056534"/>
              </p:ext>
            </p:extLst>
          </p:nvPr>
        </p:nvGraphicFramePr>
        <p:xfrm>
          <a:off x="179512" y="116632"/>
          <a:ext cx="8568952" cy="666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1846924"/>
                <a:gridCol w="2448272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98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2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mymaths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lesson or booster pack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86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61697"/>
              </p:ext>
            </p:extLst>
          </p:nvPr>
        </p:nvGraphicFramePr>
        <p:xfrm>
          <a:off x="179511" y="476673"/>
          <a:ext cx="8784976" cy="6048673"/>
        </p:xfrm>
        <a:graphic>
          <a:graphicData uri="http://schemas.openxmlformats.org/drawingml/2006/table">
            <a:tbl>
              <a:tblPr/>
              <a:tblGrid>
                <a:gridCol w="1903412"/>
                <a:gridCol w="1171330"/>
                <a:gridCol w="1317746"/>
                <a:gridCol w="4392488"/>
              </a:tblGrid>
              <a:tr h="16172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Methods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Term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Expression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Simplify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Expand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Factorise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2289">
                <a:tc>
                  <a:txBody>
                    <a:bodyPr/>
                    <a:lstStyle/>
                    <a:p>
                      <a:r>
                        <a:rPr lang="en-GB" dirty="0" smtClean="0"/>
                        <a:t>Substitute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8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5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2011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376512"/>
              </p:ext>
            </p:extLst>
          </p:nvPr>
        </p:nvGraphicFramePr>
        <p:xfrm>
          <a:off x="179512" y="620688"/>
          <a:ext cx="8640961" cy="36073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/>
                <a:gridCol w="1656184"/>
                <a:gridCol w="1733137"/>
                <a:gridCol w="1510520"/>
                <a:gridCol w="1510520"/>
                <a:gridCol w="1510520"/>
              </a:tblGrid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Basic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Rules of Algebra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 can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use a formula expressed in words.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 can substitute numbers into simple expressions.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 can use letters to write a simple algebraic expression.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 can simplify algebraic expressions by collecting like terms.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 can expand a linear bracket.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 can factorise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simple linear expressions.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I can substitute  numbers into expressions.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can e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xpand a pair of linear brackets to get a quadratic expression.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can simplify algebraic expressions.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3421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919413"/>
              </p:ext>
            </p:extLst>
          </p:nvPr>
        </p:nvGraphicFramePr>
        <p:xfrm>
          <a:off x="179513" y="188640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142"/>
                <a:gridCol w="4334834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&amp; Working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You can use this rule to work out the total charge for hiring a concrete mixer.</a:t>
                      </a:r>
                    </a:p>
                    <a:p>
                      <a:pPr algn="ctr"/>
                      <a:endParaRPr lang="en-GB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i="1" dirty="0" smtClean="0">
                          <a:solidFill>
                            <a:schemeClr val="tx1"/>
                          </a:solidFill>
                        </a:rPr>
                        <a:t>Total charge = £30 plus £8 each day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Esme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hired a concrete mixer for 4 days.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the total charge.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Show all your working out.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You can use this rule to work out the total cost of hiring a car.</a:t>
                      </a:r>
                    </a:p>
                    <a:p>
                      <a:pPr algn="ctr"/>
                      <a:endParaRPr lang="en-GB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i="1" dirty="0" smtClean="0">
                          <a:solidFill>
                            <a:schemeClr val="tx1"/>
                          </a:solidFill>
                        </a:rPr>
                        <a:t>Total cost = £4 per hour plus £12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Arun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hires a car for 5 hours.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the total cost.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Show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all your working out.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964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059642"/>
              </p:ext>
            </p:extLst>
          </p:nvPr>
        </p:nvGraphicFramePr>
        <p:xfrm>
          <a:off x="179512" y="150454"/>
          <a:ext cx="8784976" cy="6518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41953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5912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a = 3</a:t>
                      </a: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b = 5</a:t>
                      </a: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Work out the value of      4a + 2b</a:t>
                      </a: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Show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all your working out.</a:t>
                      </a:r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p = 5s – 2t</a:t>
                      </a: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s = 4</a:t>
                      </a: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t = 3</a:t>
                      </a: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Work out the value of p. </a:t>
                      </a:r>
                      <a:endParaRPr lang="da-DK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a-DK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3459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Katie has x pets.</a:t>
                      </a: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Agatha has twice as many pets as Katie.</a:t>
                      </a: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Isabel has 3 more pets than Katie.</a:t>
                      </a: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Write an expression in terms of x for the number of pets Agatha has.</a:t>
                      </a: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Write an expression in terms of x for the number of pets Isabel has.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A shop sells pencils in packs and in boxes.</a:t>
                      </a: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There are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4 pencils in a pack</a:t>
                      </a: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and 12 pencils in a box. 	</a:t>
                      </a: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Lola buys d packs of pencils.</a:t>
                      </a: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Write down an expression, in terms of d, for the number of pencils Lola buys.</a:t>
                      </a: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Rory buys x packs of pencils</a:t>
                      </a:r>
                    </a:p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Write down an expression, in terms of x for the total number of pencils Rory buys.</a:t>
                      </a: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33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196738"/>
              </p:ext>
            </p:extLst>
          </p:nvPr>
        </p:nvGraphicFramePr>
        <p:xfrm>
          <a:off x="179512" y="188640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/>
                <a:gridCol w="4392487"/>
              </a:tblGrid>
              <a:tr h="387802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9345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Simplify a + a + a + a</a:t>
                      </a:r>
                    </a:p>
                    <a:p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Simplify 3ef + 5ef –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ef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Simplify    b + b + b + b + b</a:t>
                      </a:r>
                    </a:p>
                    <a:p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Simplify    8n − 3n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11565">
                <a:tc>
                  <a:txBody>
                    <a:bodyPr/>
                    <a:lstStyle/>
                    <a:p>
                      <a:r>
                        <a:rPr lang="es-ES" dirty="0" err="1" smtClean="0">
                          <a:solidFill>
                            <a:schemeClr val="tx1"/>
                          </a:solidFill>
                        </a:rPr>
                        <a:t>Simplify</a:t>
                      </a: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    3x + 7y + 2x − y</a:t>
                      </a:r>
                    </a:p>
                    <a:p>
                      <a:endParaRPr lang="es-E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Simplify    3x + 5y + x + 4y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Simplify m + m + m + m + m + m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Simplify 2p + 7p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57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449406"/>
              </p:ext>
            </p:extLst>
          </p:nvPr>
        </p:nvGraphicFramePr>
        <p:xfrm>
          <a:off x="179512" y="188640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752528"/>
              </a:tblGrid>
              <a:tr h="40882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D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Expand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3(x + 2)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Factorise 7y + 21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Factorise fully    6ab + 10ac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P = 3x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– y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the value of P when x = 3 and y = -5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Show all your working out.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673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473949"/>
              </p:ext>
            </p:extLst>
          </p:nvPr>
        </p:nvGraphicFramePr>
        <p:xfrm>
          <a:off x="179513" y="188641"/>
          <a:ext cx="8712968" cy="6591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411482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Questions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70623">
                <a:tc>
                  <a:txBody>
                    <a:bodyPr/>
                    <a:lstStyle/>
                    <a:p>
                      <a:r>
                        <a:rPr lang="en-GB" dirty="0" smtClean="0"/>
                        <a:t>Expand and simplify 3(2a+ 5) + 5(a–2)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Expand and simplify    (x − 5)(x + 7)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0623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Expand and simplify (y + 3)2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Simplify         2e × 3f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Simplify        3 × w × 2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Simplify        3 × c × d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Simplify        d  x  d  x  d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 x d x d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354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033395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4968552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229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868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3901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842</Words>
  <Application>Microsoft Office PowerPoint</Application>
  <PresentationFormat>On-screen Show (4:3)</PresentationFormat>
  <Paragraphs>215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38</cp:revision>
  <dcterms:created xsi:type="dcterms:W3CDTF">2014-04-26T17:34:14Z</dcterms:created>
  <dcterms:modified xsi:type="dcterms:W3CDTF">2014-09-21T09:33:19Z</dcterms:modified>
</cp:coreProperties>
</file>