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260" r:id="rId3"/>
    <p:sldId id="285" r:id="rId4"/>
    <p:sldId id="286" r:id="rId5"/>
    <p:sldId id="287" r:id="rId6"/>
    <p:sldId id="288" r:id="rId7"/>
    <p:sldId id="289" r:id="rId8"/>
    <p:sldId id="271" r:id="rId9"/>
    <p:sldId id="291" r:id="rId1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These slides are printed as an A5 booklet.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AA9F42-16D6-4AD5-A854-4829A684121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78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38230"/>
              </p:ext>
            </p:extLst>
          </p:nvPr>
        </p:nvGraphicFramePr>
        <p:xfrm>
          <a:off x="107504" y="116633"/>
          <a:ext cx="8928990" cy="6659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8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438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9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8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7-8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8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5-6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8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3-4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8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1-2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0811"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/>
                        <a:t> y7 –Algebraic  Expressions</a:t>
                      </a:r>
                      <a:endParaRPr lang="en-GB" sz="1600" dirty="0"/>
                    </a:p>
                  </a:txBody>
                  <a:tcPr marT="45702" marB="45702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I understand the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role of the = sign and I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work out the missing number in a box.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0" marR="6350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latin typeface="+mn-lt"/>
                        </a:rPr>
                        <a:t>b) I can use simple formula expressed in words.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800" baseline="0" dirty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latin typeface="+mn-lt"/>
                        </a:rPr>
                        <a:t>c) I can simplify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800" baseline="0" dirty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latin typeface="+mn-lt"/>
                        </a:rPr>
                        <a:t>d) I can find equivalent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800" baseline="0" dirty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latin typeface="+mn-lt"/>
                        </a:rPr>
                        <a:t>e) I can substitute positive values into simple expressions.</a:t>
                      </a:r>
                    </a:p>
                  </a:txBody>
                  <a:tcPr marL="63500" marR="6350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f) I can substitute positive and negative values into expressions.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g) I understand the meaning of brackets in expressions and 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itchFamily="34" charset="0"/>
                        </a:rPr>
                        <a:t>I can multiply a single term over a bracket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63500" marR="6350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>
                          <a:latin typeface="+mn-lt"/>
                          <a:cs typeface="Calibri" pitchFamily="34" charset="0"/>
                        </a:rPr>
                        <a:t>h)</a:t>
                      </a:r>
                      <a:r>
                        <a:rPr lang="en-GB" sz="1800" i="0" baseline="0" dirty="0"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GB" sz="1800" i="0" dirty="0">
                          <a:latin typeface="+mn-lt"/>
                          <a:cs typeface="Calibri" pitchFamily="34" charset="0"/>
                        </a:rPr>
                        <a:t>I can</a:t>
                      </a:r>
                      <a:r>
                        <a:rPr lang="en-GB" sz="1800" i="0" baseline="0" dirty="0">
                          <a:latin typeface="+mn-lt"/>
                          <a:cs typeface="Calibri" pitchFamily="34" charset="0"/>
                        </a:rPr>
                        <a:t> expand and factorise linear expressions.</a:t>
                      </a:r>
                      <a:endParaRPr lang="en-GB" sz="1800" i="0" dirty="0">
                        <a:latin typeface="+mn-lt"/>
                        <a:cs typeface="Calibri" pitchFamily="34" charset="0"/>
                      </a:endParaRPr>
                    </a:p>
                  </a:txBody>
                  <a:tcPr marL="63500" marR="6350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i) I can expand and factorise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quadratic expressions.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12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503510"/>
              </p:ext>
            </p:extLst>
          </p:nvPr>
        </p:nvGraphicFramePr>
        <p:xfrm>
          <a:off x="257279" y="332656"/>
          <a:ext cx="8635201" cy="6192687"/>
        </p:xfrm>
        <a:graphic>
          <a:graphicData uri="http://schemas.openxmlformats.org/drawingml/2006/table">
            <a:tbl>
              <a:tblPr/>
              <a:tblGrid>
                <a:gridCol w="1919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2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/>
                        <a:t>Expression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/>
                        <a:t>Term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/>
                        <a:t>Simplify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/>
                        <a:t>Substitute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sz="1800" dirty="0"/>
                        <a:t>Equivalent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dirty="0"/>
                        <a:t>Factorise</a:t>
                      </a: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332">
                <a:tc>
                  <a:txBody>
                    <a:bodyPr/>
                    <a:lstStyle/>
                    <a:p>
                      <a:r>
                        <a:rPr lang="en-GB" dirty="0"/>
                        <a:t>Expand</a:t>
                      </a: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23" y="107582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09" y="968092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84" y="96939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1194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59611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0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understand the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role of the = sign and I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work out the missing number in a box.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Write in the boxes what the missing numbers could be.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True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or false, you must explain your answer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20 + 4 = 16 + 8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853" y="2715597"/>
            <a:ext cx="2016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Complete the number pyramids opposite in two different ways by adding the two blocks beneath to make the number in the block above.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3631" y="262392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Example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436096" y="2867453"/>
            <a:ext cx="3386725" cy="1512169"/>
            <a:chOff x="5104644" y="2950201"/>
            <a:chExt cx="3386725" cy="1512169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25" t="16182" r="51333" b="3504"/>
            <a:stretch/>
          </p:blipFill>
          <p:spPr bwMode="auto">
            <a:xfrm>
              <a:off x="5104644" y="2950201"/>
              <a:ext cx="1660541" cy="151216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25" t="16182" r="51333" b="3504"/>
            <a:stretch/>
          </p:blipFill>
          <p:spPr bwMode="auto">
            <a:xfrm>
              <a:off x="6830828" y="2950201"/>
              <a:ext cx="1660541" cy="151216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720" y="2993257"/>
            <a:ext cx="1658256" cy="137781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1324" y="945834"/>
            <a:ext cx="5261304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0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21465"/>
              </p:ext>
            </p:extLst>
          </p:nvPr>
        </p:nvGraphicFramePr>
        <p:xfrm>
          <a:off x="143507" y="71123"/>
          <a:ext cx="8820981" cy="664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3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14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I can use simple formula expressed in words.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I can simplify expressions.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I can find equivalent expressions.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69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+ a + b + b + a + b + c + c + c + b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Simplify this expression.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Write down three expressions that mean the same as (are equivalent to )</a:t>
                      </a:r>
                    </a:p>
                    <a:p>
                      <a:pPr algn="ctr"/>
                      <a:r>
                        <a:rPr lang="en-GB" sz="1800" b="1" baseline="0" dirty="0">
                          <a:solidFill>
                            <a:schemeClr val="tx1"/>
                          </a:solidFill>
                        </a:rPr>
                        <a:t>4p + 10</a:t>
                      </a: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69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amount of fuel (in litres) a race car needs is given by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 of fuel = number of laps left x 2 + 1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litres are needed if there are 3 laps left?	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69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True or false,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you must explain your answer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4a + 3 = a + 3a + 2 + 1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30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78008"/>
              </p:ext>
            </p:extLst>
          </p:nvPr>
        </p:nvGraphicFramePr>
        <p:xfrm>
          <a:off x="143507" y="116633"/>
          <a:ext cx="8892989" cy="6466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6420">
                <a:tc gridSpan="3">
                  <a:txBody>
                    <a:bodyPr/>
                    <a:lstStyle/>
                    <a:p>
                      <a:pPr algn="l"/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I can substitute positive and negative values into simple expressions.</a:t>
                      </a:r>
                    </a:p>
                    <a:p>
                      <a:pPr algn="l"/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understand the meaning of brackets in expressions and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itchFamily="34" charset="0"/>
                        </a:rPr>
                        <a:t>I can multiply a single term over a bracket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en-GB" sz="1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76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If a = 3 find the value of</a:t>
                      </a:r>
                    </a:p>
                    <a:p>
                      <a:pPr algn="l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 + 5a</a:t>
                      </a:r>
                    </a:p>
                    <a:p>
                      <a:pPr algn="l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If a = -5 find the value of </a:t>
                      </a: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3a + 6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076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Which of the expressions below if equivalent to 3 (4a + 6) ?</a:t>
                      </a:r>
                    </a:p>
                    <a:p>
                      <a:pPr algn="l"/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How do you know?</a:t>
                      </a:r>
                    </a:p>
                    <a:p>
                      <a:pPr algn="l"/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7a + 9          12a + 6          12a + 9          12a + 18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076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Explain the difference between</a:t>
                      </a:r>
                    </a:p>
                    <a:p>
                      <a:pPr algn="l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2n + 2 and 2(n + 2)</a:t>
                      </a:r>
                    </a:p>
                    <a:p>
                      <a:pPr algn="l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6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32032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813988600"/>
                    </a:ext>
                  </a:extLst>
                </a:gridCol>
              </a:tblGrid>
              <a:tr h="405046">
                <a:tc gridSpan="3">
                  <a:txBody>
                    <a:bodyPr/>
                    <a:lstStyle/>
                    <a:p>
                      <a:pPr algn="l"/>
                      <a:r>
                        <a:rPr lang="en-GB" sz="1800" i="0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I can</a:t>
                      </a:r>
                      <a:r>
                        <a:rPr lang="en-GB" sz="1800" i="0" baseline="0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 expand and factorise linear expressions.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Expand and simplify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6(3a + 2) + 5(4a –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Factorise 25a + 20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Identify and correct the mistakes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4(b + 2 ) = 4b + 2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3(p – 4 ) = 3p - 7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Write two different expressions for the area of this rectangle.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619672" y="587727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07704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2a + 4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59585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2100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75003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6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046"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can expand and factorise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quadratic expressions.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Multiply out these brackets and simplify the result: 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(x + 5)(x + 2)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Identify and correct the mistake</a:t>
                      </a: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(x + 5) ( x + 4) = x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+ 9x + 9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22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how I know that (x + 2)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is not equivalent to x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+ 4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554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746649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12041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8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708</Words>
  <Application>Microsoft Office PowerPoint</Application>
  <PresentationFormat>On-screen Show (4:3)</PresentationFormat>
  <Paragraphs>122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Staff</cp:lastModifiedBy>
  <cp:revision>27</cp:revision>
  <cp:lastPrinted>2018-01-22T07:05:26Z</cp:lastPrinted>
  <dcterms:created xsi:type="dcterms:W3CDTF">2014-09-21T07:31:53Z</dcterms:created>
  <dcterms:modified xsi:type="dcterms:W3CDTF">2018-02-19T21:24:40Z</dcterms:modified>
</cp:coreProperties>
</file>