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85C1-F582-463A-A684-D599CD5F6709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B5535-EAFE-4B5B-98D7-DDCA71EDF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0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9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AA00-203D-4FBD-AC85-57C47A2F90A6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</a:t>
            </a:r>
            <a:r>
              <a:rPr lang="en-GB" sz="2400" b="1" dirty="0" smtClean="0">
                <a:solidFill>
                  <a:srgbClr val="000000"/>
                </a:solidFill>
              </a:rPr>
              <a:t>of types of number.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19-Sep-14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72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4149080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learning journey above to highlight the mathematical skills that you think you have learnt in this unit of work.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53432"/>
              </p:ext>
            </p:extLst>
          </p:nvPr>
        </p:nvGraphicFramePr>
        <p:xfrm>
          <a:off x="251520" y="692696"/>
          <a:ext cx="8424936" cy="2178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676"/>
                <a:gridCol w="1275360"/>
                <a:gridCol w="1276060"/>
                <a:gridCol w="1275360"/>
                <a:gridCol w="1276060"/>
                <a:gridCol w="1275360"/>
                <a:gridCol w="1276060"/>
              </a:tblGrid>
              <a:tr h="295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3)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5)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6)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(level 7)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8)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8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Types of Number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find multiples of any numbers up to 12.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understand what a factor, a multiple and a square number is.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can use the concepts and vocabulary of prime numbers, highest common factor, lowest common multiple. 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e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xpress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 number as a product of its prime factors.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u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the concepts of product notation and the unique factorisation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property.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can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interpret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and compare numbers in standard form A x 10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1≤A&lt;10, where n is a positive or negative integer or zero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67418" y="3057294"/>
            <a:ext cx="9001125" cy="936625"/>
            <a:chOff x="115888" y="2563813"/>
            <a:chExt cx="9001125" cy="936625"/>
          </a:xfrm>
        </p:grpSpPr>
        <p:pic>
          <p:nvPicPr>
            <p:cNvPr id="8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15888" y="2563813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15888" y="3500438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109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9347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42049"/>
              </p:ext>
            </p:extLst>
          </p:nvPr>
        </p:nvGraphicFramePr>
        <p:xfrm>
          <a:off x="179511" y="476672"/>
          <a:ext cx="8640961" cy="6259760"/>
        </p:xfrm>
        <a:graphic>
          <a:graphicData uri="http://schemas.openxmlformats.org/drawingml/2006/table">
            <a:tbl>
              <a:tblPr/>
              <a:tblGrid>
                <a:gridCol w="1872209"/>
                <a:gridCol w="1152128"/>
                <a:gridCol w="1296144"/>
                <a:gridCol w="4320480"/>
              </a:tblGrid>
              <a:tr h="13403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Factor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Multiple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Prime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Square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Square Root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Indices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Highest Common Factor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39">
                <a:tc>
                  <a:txBody>
                    <a:bodyPr/>
                    <a:lstStyle/>
                    <a:p>
                      <a:r>
                        <a:rPr lang="en-GB" dirty="0" smtClean="0"/>
                        <a:t>Lowest Common Multiple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24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80279"/>
              </p:ext>
            </p:extLst>
          </p:nvPr>
        </p:nvGraphicFramePr>
        <p:xfrm>
          <a:off x="351594" y="163047"/>
          <a:ext cx="8424936" cy="2178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676"/>
                <a:gridCol w="1275360"/>
                <a:gridCol w="1276060"/>
                <a:gridCol w="1275360"/>
                <a:gridCol w="1276060"/>
                <a:gridCol w="1275360"/>
                <a:gridCol w="1276060"/>
              </a:tblGrid>
              <a:tr h="295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3)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5)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6)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(level 7)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(Level 8)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8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Types of Number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find multiples of any numbers up to 12.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understand what a factor, a multiple and a square number is.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can use the concepts and vocabulary of prime numbers, highest common factor, lowest common multiple. </a:t>
                      </a:r>
                    </a:p>
                    <a:p>
                      <a:pPr marL="226695" indent="-226695" algn="l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e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xpress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 number as a product of its prime factors.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u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the concepts of product notation and the unique factorisation property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can i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nterpret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and compare numbers in standard form A x 10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1≤A&lt;10, where n is a positive or negative integer or zero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4136" marR="64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7418" y="3057294"/>
            <a:ext cx="9001125" cy="936625"/>
            <a:chOff x="115888" y="2563813"/>
            <a:chExt cx="9001125" cy="936625"/>
          </a:xfrm>
        </p:grpSpPr>
        <p:pic>
          <p:nvPicPr>
            <p:cNvPr id="10" name="Picture 2" descr="http://t3.gstatic.com/images?q=tbn:ANd9GcSd0o3kWbE6mEOBTFDrppPjSOUPxWNbl1HHNdnYrLajan2QOLbAS0xeaufQ:www.blokeish.com/blog/wp-content/uploads/2009/12/stick-man-first-animation-pivot-alfie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15888" y="2563813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115888" y="3500438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840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782473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852428"/>
                <a:gridCol w="3852428"/>
              </a:tblGrid>
              <a:tr h="40504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down the first 3 multiples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 7.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me a multiple of 4 which is bigger than 100.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 that it is a multiple of 4.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these numbers is 100 not a multiple of?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know?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Show me how you know that 100 is a multiple of the other numbers.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100,    10,    20,    1000,    5,    4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11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134036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852428"/>
                <a:gridCol w="3852428"/>
              </a:tblGrid>
              <a:tr h="40504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me a number greater than 500. which is a multiple of 3.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 that it is a multiple of 3?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Which of these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numbers are square numbers?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12,    2,    9,    25,    17,    10,    100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Explain how you know.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how you would find all the factors of 30.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can you be sure that you have found them all?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8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30979"/>
              </p:ext>
            </p:extLst>
          </p:nvPr>
        </p:nvGraphicFramePr>
        <p:xfrm>
          <a:off x="179511" y="188639"/>
          <a:ext cx="8856985" cy="6569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600400"/>
                <a:gridCol w="4104456"/>
              </a:tblGrid>
              <a:tr h="389378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757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For each of these statements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decided whether it is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True or False.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You must explain your answer.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‘Prime numbers are always odd numbers.’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’17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is a prime number.’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88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the highest common factor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60 and 40. 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You must show your working out.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88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the lowest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common multiple of 12 and 16.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You must show all your working out.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31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80010"/>
              </p:ext>
            </p:extLst>
          </p:nvPr>
        </p:nvGraphicFramePr>
        <p:xfrm>
          <a:off x="179511" y="188639"/>
          <a:ext cx="8784977" cy="6406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762"/>
                <a:gridCol w="2428367"/>
                <a:gridCol w="5213848"/>
              </a:tblGrid>
              <a:tr h="348069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595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6c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42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as a product of its prime factors.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can you check that your answer is correct?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67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243 as a product of its prime factors.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37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54874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852428"/>
                <a:gridCol w="3852428"/>
              </a:tblGrid>
              <a:tr h="40504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how you can use prime factors to find the Highest Common Factor of 24 and 36.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how you can use prime factors to find the Highest Common Factor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90 and 175.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how you can use prime factors to find the Lowest Common Multiple of 90 and 175.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3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72235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852428"/>
                <a:gridCol w="3852428"/>
              </a:tblGrid>
              <a:tr h="40504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these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numbers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in standard index form.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734.6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0.0063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Given the following dimensions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Height of a tall skyscraper:  4 × 10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Height of a mountain            8 × 10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many times taller is the mountain than the skyscraper?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Calculate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(a)  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(3 × 10</a:t>
                      </a:r>
                      <a:r>
                        <a:rPr lang="pl-PL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) × (4 × 10</a:t>
                      </a:r>
                      <a:r>
                        <a:rPr lang="pl-PL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) 	</a:t>
                      </a:r>
                    </a:p>
                    <a:p>
                      <a:pPr marL="342900" indent="-342900">
                        <a:buAutoNum type="alphaLcParenBoth" startAt="2"/>
                      </a:pP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(6 × 10</a:t>
                      </a:r>
                      <a:r>
                        <a:rPr lang="pl-PL" baseline="30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) ÷ (5 × 10</a:t>
                      </a:r>
                      <a:r>
                        <a:rPr lang="pl-PL" baseline="30000" dirty="0" smtClean="0">
                          <a:solidFill>
                            <a:schemeClr val="tx1"/>
                          </a:solidFill>
                        </a:rPr>
                        <a:t>–2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Both" startAt="2"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Leave your answers in standard index form.</a:t>
                      </a:r>
                    </a:p>
                    <a:p>
                      <a:pPr marL="342900" indent="-342900">
                        <a:buAutoNum type="alphaLcParenBoth" startAt="2"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17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836</Words>
  <Application>Microsoft Office PowerPoint</Application>
  <PresentationFormat>On-screen Show (4:3)</PresentationFormat>
  <Paragraphs>202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22</cp:revision>
  <dcterms:created xsi:type="dcterms:W3CDTF">2014-09-15T15:07:27Z</dcterms:created>
  <dcterms:modified xsi:type="dcterms:W3CDTF">2014-09-19T21:30:56Z</dcterms:modified>
</cp:coreProperties>
</file>